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7" r:id="rId2"/>
    <p:sldMasterId id="2147483910" r:id="rId3"/>
    <p:sldMasterId id="2147483927" r:id="rId4"/>
    <p:sldMasterId id="2147483978" r:id="rId5"/>
    <p:sldMasterId id="2147483995" r:id="rId6"/>
  </p:sldMasterIdLst>
  <p:notesMasterIdLst>
    <p:notesMasterId r:id="rId19"/>
  </p:notesMasterIdLst>
  <p:sldIdLst>
    <p:sldId id="296" r:id="rId7"/>
    <p:sldId id="298" r:id="rId8"/>
    <p:sldId id="300" r:id="rId9"/>
    <p:sldId id="304" r:id="rId10"/>
    <p:sldId id="303" r:id="rId11"/>
    <p:sldId id="306" r:id="rId12"/>
    <p:sldId id="307" r:id="rId13"/>
    <p:sldId id="278" r:id="rId14"/>
    <p:sldId id="283" r:id="rId15"/>
    <p:sldId id="290" r:id="rId16"/>
    <p:sldId id="291" r:id="rId17"/>
    <p:sldId id="295" r:id="rId18"/>
  </p:sldIdLst>
  <p:sldSz cx="12192000" cy="6858000"/>
  <p:notesSz cx="6858000" cy="9947275"/>
  <p:defaultTextStyle>
    <a:defPPr>
      <a:defRPr lang="ru-RU"/>
    </a:defPPr>
    <a:lvl1pPr marL="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1" autoAdjust="0"/>
    <p:restoredTop sz="86357" autoAdjust="0"/>
  </p:normalViewPr>
  <p:slideViewPr>
    <p:cSldViewPr snapToGrid="0">
      <p:cViewPr>
        <p:scale>
          <a:sx n="118" d="100"/>
          <a:sy n="118" d="100"/>
        </p:scale>
        <p:origin x="-12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3022-275B-445F-8AE4-03AAE35F94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F4C8-B92F-4CB5-8418-4230CE24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79" y="862585"/>
            <a:ext cx="9408551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79" y="304508"/>
            <a:ext cx="9408551" cy="585216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8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85" y="6237316"/>
            <a:ext cx="585655" cy="390437"/>
          </a:xfrm>
          <a:prstGeom prst="rect">
            <a:avLst/>
          </a:prstGeom>
        </p:spPr>
        <p:txBody>
          <a:bodyPr lIns="91396" tIns="45718" rIns="91396" bIns="45718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39352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4706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120">
          <p15:clr>
            <a:srgbClr val="FBAE40"/>
          </p15:clr>
        </p15:guide>
        <p15:guide id="2" pos="9716">
          <p15:clr>
            <a:srgbClr val="FBAE40"/>
          </p15:clr>
        </p15:guide>
        <p15:guide id="3" pos="5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>
            <a:extLst>
              <a:ext uri="{FF2B5EF4-FFF2-40B4-BE49-F238E27FC236}">
                <a16:creationId xmlns="" xmlns:a16="http://schemas.microsoft.com/office/drawing/2014/main" id="{AF55DAFD-3717-4FD8-A2B1-04C56D9D8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915" y="862585"/>
            <a:ext cx="9408551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="" xmlns:a16="http://schemas.microsoft.com/office/drawing/2014/main" id="{E5B2A5BE-64A3-42F3-9402-4412D16C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15" y="304508"/>
            <a:ext cx="9408551" cy="585216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3B0983-7C7E-47F0-A17F-6DD3D1C91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2CF8F0C-3772-4CD9-B115-94B00B60B7AB}"/>
              </a:ext>
            </a:extLst>
          </p:cNvPr>
          <p:cNvGrpSpPr/>
          <p:nvPr userDrawn="1"/>
        </p:nvGrpSpPr>
        <p:grpSpPr>
          <a:xfrm>
            <a:off x="43758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1E42970E-8953-4AA1-B118-1FD429920334}"/>
                </a:ext>
              </a:extLst>
            </p:cNvPr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1D78A75-9B05-4768-A189-6D5B099F5044}"/>
                </a:ext>
              </a:extLst>
            </p:cNvPr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09EAC273-45FF-4FE7-BC89-42E456B1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7585" y="6237316"/>
            <a:ext cx="585655" cy="390437"/>
          </a:xfrm>
          <a:prstGeom prst="rect">
            <a:avLst/>
          </a:prstGeom>
        </p:spPr>
        <p:txBody>
          <a:bodyPr lIns="91396" tIns="45718" rIns="91396" bIns="45718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487584F-701A-415D-9936-97A95F334E54}"/>
              </a:ext>
            </a:extLst>
          </p:cNvPr>
          <p:cNvGrpSpPr/>
          <p:nvPr userDrawn="1"/>
        </p:nvGrpSpPr>
        <p:grpSpPr>
          <a:xfrm>
            <a:off x="10112600" y="237075"/>
            <a:ext cx="1914029" cy="720080"/>
            <a:chOff x="7584449" y="237075"/>
            <a:chExt cx="1435522" cy="72008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FDE9D5F-8A86-4D28-A712-9D66EA245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AAB4251-AE17-4F7F-8D97-F6A99BCB5FC2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5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7"/>
            <a:ext cx="10515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3CAD4A-07D3-455F-9C6A-5D8332D1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96" tIns="45718" rIns="91396" bIns="45718"/>
          <a:lstStyle/>
          <a:p>
            <a:r>
              <a:rPr lang="en-US">
                <a:solidFill>
                  <a:srgbClr val="2525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10746E-C061-4D99-AA02-B2F40BD3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96" tIns="45718" rIns="91396" bIns="45718"/>
          <a:lstStyle/>
          <a:p>
            <a:r>
              <a:rPr lang="en-US">
                <a:solidFill>
                  <a:srgbClr val="2525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FFC427-481A-4056-81DC-D3D394E5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96" tIns="45718" rIns="91396" bIns="45718"/>
          <a:lstStyle/>
          <a:p>
            <a:fld id="{456C22B4-381E-481C-AFD8-67FB4DE2EDCA}" type="slidenum">
              <a:rPr lang="en-US">
                <a:solidFill>
                  <a:srgbClr val="25252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25252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0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Дата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lIns="91396" tIns="45718" rIns="91396" bIns="45718"/>
          <a:lstStyle/>
          <a:p>
            <a:fld id="{17DEE4C3-B3F9-4492-AC4E-AEB8AB203703}" type="datetime1">
              <a:rPr lang="ru-RU">
                <a:solidFill>
                  <a:srgbClr val="95A5A6"/>
                </a:solidFill>
              </a:rPr>
              <a:pPr/>
              <a:t>01.06.2021</a:t>
            </a:fld>
            <a:endParaRPr lang="ru-RU">
              <a:solidFill>
                <a:srgbClr val="95A5A6"/>
              </a:solidFill>
            </a:endParaRPr>
          </a:p>
        </p:txBody>
      </p:sp>
      <p:sp>
        <p:nvSpPr>
          <p:cNvPr id="104858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91396" tIns="45718" rIns="91396" bIns="45718"/>
          <a:lstStyle/>
          <a:p>
            <a:endParaRPr lang="ru-RU">
              <a:solidFill>
                <a:srgbClr val="95A5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37373" y="30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753309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945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12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5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58" y="6357257"/>
            <a:ext cx="11868471" cy="33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1" y="6349289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4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8" y="1606877"/>
            <a:ext cx="9760919" cy="4829253"/>
          </a:xfrm>
        </p:spPr>
        <p:txBody>
          <a:bodyPr/>
          <a:lstStyle>
            <a:lvl1pPr marL="318465" indent="0">
              <a:buFontTx/>
              <a:buNone/>
              <a:defRPr b="1">
                <a:latin typeface="+mj-lt"/>
              </a:defRPr>
            </a:lvl1pPr>
            <a:lvl2pPr marL="318465" indent="0">
              <a:defRPr>
                <a:latin typeface="+mj-lt"/>
              </a:defRPr>
            </a:lvl2pPr>
            <a:lvl3pPr marL="550718" indent="-228080">
              <a:defRPr>
                <a:latin typeface="+mj-lt"/>
              </a:defRPr>
            </a:lvl3pPr>
            <a:lvl4pPr marL="0" indent="315683">
              <a:defRPr>
                <a:latin typeface="+mj-lt"/>
              </a:defRPr>
            </a:lvl4pPr>
            <a:lvl5pPr marL="125716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73"/>
            <a:ext cx="9783868" cy="1105803"/>
          </a:xfrm>
        </p:spPr>
        <p:txBody>
          <a:bodyPr/>
          <a:lstStyle>
            <a:lvl1pPr marL="0" marR="0" indent="0" defTabSz="9137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96" tIns="45718" rIns="91396" bIns="45718"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855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8930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8542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39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5" y="862585"/>
            <a:ext cx="11568115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8" y="304508"/>
            <a:ext cx="9600573" cy="585216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8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85" y="6237316"/>
            <a:ext cx="585655" cy="390437"/>
          </a:xfrm>
          <a:prstGeom prst="rect">
            <a:avLst/>
          </a:prstGeom>
        </p:spPr>
        <p:txBody>
          <a:bodyPr lIns="91396" tIns="45718" rIns="91396" bIns="45718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12600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6509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120">
          <p15:clr>
            <a:srgbClr val="FBAE40"/>
          </p15:clr>
        </p15:guide>
        <p15:guide id="2" pos="9716">
          <p15:clr>
            <a:srgbClr val="FBAE40"/>
          </p15:clr>
        </p15:guide>
        <p15:guide id="3" pos="5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9075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174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srgbClr val="95A5A6"/>
                </a:solidFill>
              </a:rPr>
              <a:pPr/>
              <a:t>01.06.2021</a:t>
            </a:fld>
            <a:endParaRPr lang="ru-RU">
              <a:solidFill>
                <a:srgbClr val="95A5A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5A5A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7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290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548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9006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5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5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574A-DB99-4835-826F-8FCDF72E50AF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23B-3B63-4707-B056-5A9FCAF3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022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8" y="1606877"/>
            <a:ext cx="9760919" cy="4829253"/>
          </a:xfrm>
        </p:spPr>
        <p:txBody>
          <a:bodyPr/>
          <a:lstStyle>
            <a:lvl1pPr marL="318465" indent="0">
              <a:buFontTx/>
              <a:buNone/>
              <a:defRPr b="1">
                <a:latin typeface="+mj-lt"/>
              </a:defRPr>
            </a:lvl1pPr>
            <a:lvl2pPr marL="318465" indent="0">
              <a:defRPr>
                <a:latin typeface="+mj-lt"/>
              </a:defRPr>
            </a:lvl2pPr>
            <a:lvl3pPr marL="550718" indent="-228080">
              <a:defRPr>
                <a:latin typeface="+mj-lt"/>
              </a:defRPr>
            </a:lvl3pPr>
            <a:lvl4pPr marL="0" indent="315683">
              <a:defRPr>
                <a:latin typeface="+mj-lt"/>
              </a:defRPr>
            </a:lvl4pPr>
            <a:lvl5pPr marL="125716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73"/>
            <a:ext cx="9783868" cy="1105803"/>
          </a:xfrm>
        </p:spPr>
        <p:txBody>
          <a:bodyPr/>
          <a:lstStyle>
            <a:lvl1pPr marL="0" marR="0" indent="0" defTabSz="9137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2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721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48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67"/>
            <a:ext cx="1231900" cy="378884"/>
          </a:xfrm>
          <a:prstGeom prst="rect">
            <a:avLst/>
          </a:prstGeom>
          <a:noFill/>
          <a:ln>
            <a:noFill/>
          </a:ln>
          <a:extLst/>
        </p:spPr>
        <p:txBody>
          <a:bodyPr lIns="95350" tIns="47668" rIns="95350" bIns="47668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75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1519" y="5126597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50" tIns="47668" rIns="95350" bIns="4766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2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01519" y="5126597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68" tIns="47676" rIns="95368" bIns="47676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2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8" y="1606872"/>
            <a:ext cx="9760919" cy="4829253"/>
          </a:xfrm>
        </p:spPr>
        <p:txBody>
          <a:bodyPr/>
          <a:lstStyle>
            <a:lvl1pPr marL="379059" indent="0">
              <a:buFontTx/>
              <a:buNone/>
              <a:defRPr b="1">
                <a:latin typeface="+mj-lt"/>
              </a:defRPr>
            </a:lvl1pPr>
            <a:lvl2pPr marL="375745" indent="3313">
              <a:defRPr>
                <a:latin typeface="+mj-lt"/>
              </a:defRPr>
            </a:lvl2pPr>
            <a:lvl3pPr marL="655492" indent="-271465">
              <a:tabLst/>
              <a:defRPr>
                <a:latin typeface="+mj-lt"/>
              </a:defRPr>
            </a:lvl3pPr>
            <a:lvl4pPr marL="0" indent="375745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5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72DA-F3E6-433E-A7A5-C4692644552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79" y="901055"/>
            <a:ext cx="9408551" cy="384719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9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79" y="304508"/>
            <a:ext cx="9408551" cy="585216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8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85" y="6237316"/>
            <a:ext cx="585655" cy="390437"/>
          </a:xfrm>
          <a:prstGeom prst="rect">
            <a:avLst/>
          </a:prstGeom>
        </p:spPr>
        <p:txBody>
          <a:bodyPr lIns="91396" tIns="45718" rIns="91396" bIns="45718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39352" y="237075"/>
            <a:ext cx="1914029" cy="720080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9221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120">
          <p15:clr>
            <a:srgbClr val="FBAE40"/>
          </p15:clr>
        </p15:guide>
        <p15:guide id="2" pos="9716">
          <p15:clr>
            <a:srgbClr val="FBAE40"/>
          </p15:clr>
        </p15:guide>
        <p15:guide id="3" pos="5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8" y="1606872"/>
            <a:ext cx="9760919" cy="4829253"/>
          </a:xfrm>
        </p:spPr>
        <p:txBody>
          <a:bodyPr/>
          <a:lstStyle>
            <a:lvl1pPr marL="379059" indent="0">
              <a:buFontTx/>
              <a:buNone/>
              <a:defRPr b="1">
                <a:latin typeface="+mj-lt"/>
              </a:defRPr>
            </a:lvl1pPr>
            <a:lvl2pPr marL="379059" indent="0">
              <a:defRPr>
                <a:latin typeface="+mj-lt"/>
              </a:defRPr>
            </a:lvl2pPr>
            <a:lvl3pPr marL="655492" indent="-271465">
              <a:defRPr>
                <a:latin typeface="+mj-lt"/>
              </a:defRPr>
            </a:lvl3pPr>
            <a:lvl4pPr marL="0" indent="375745">
              <a:defRPr>
                <a:latin typeface="+mj-lt"/>
              </a:defRPr>
            </a:lvl4pPr>
            <a:lvl5pPr marL="149635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5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7BCB-3484-4E51-B326-F6E76B5B673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97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78" y="1012508"/>
            <a:ext cx="9760919" cy="20246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8" y="3429723"/>
            <a:ext cx="9760919" cy="3006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7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1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8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27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65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0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FCC-7985-4B06-8015-E6BC7AB801C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02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71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2"/>
            <a:ext cx="4827685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7" y="1606872"/>
            <a:ext cx="4859863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1356-54B3-4E58-A6B4-4A1890F515B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3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7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794" indent="0">
              <a:buNone/>
              <a:defRPr sz="2400" b="1"/>
            </a:lvl2pPr>
            <a:lvl3pPr marL="1087559" indent="0">
              <a:buNone/>
              <a:defRPr sz="2100" b="1"/>
            </a:lvl3pPr>
            <a:lvl4pPr marL="1631382" indent="0">
              <a:buNone/>
              <a:defRPr sz="1900" b="1"/>
            </a:lvl4pPr>
            <a:lvl5pPr marL="2175162" indent="0">
              <a:buNone/>
              <a:defRPr sz="1900" b="1"/>
            </a:lvl5pPr>
            <a:lvl6pPr marL="2718940" indent="0">
              <a:buNone/>
              <a:defRPr sz="1900" b="1"/>
            </a:lvl6pPr>
            <a:lvl7pPr marL="3262736" indent="0">
              <a:buNone/>
              <a:defRPr sz="1900" b="1"/>
            </a:lvl7pPr>
            <a:lvl8pPr marL="3806504" indent="0">
              <a:buNone/>
              <a:defRPr sz="1900" b="1"/>
            </a:lvl8pPr>
            <a:lvl9pPr marL="435032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7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33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794" indent="0">
              <a:buNone/>
              <a:defRPr sz="2400" b="1"/>
            </a:lvl2pPr>
            <a:lvl3pPr marL="1087559" indent="0">
              <a:buNone/>
              <a:defRPr sz="2100" b="1"/>
            </a:lvl3pPr>
            <a:lvl4pPr marL="1631382" indent="0">
              <a:buNone/>
              <a:defRPr sz="1900" b="1"/>
            </a:lvl4pPr>
            <a:lvl5pPr marL="2175162" indent="0">
              <a:buNone/>
              <a:defRPr sz="1900" b="1"/>
            </a:lvl5pPr>
            <a:lvl6pPr marL="2718940" indent="0">
              <a:buNone/>
              <a:defRPr sz="1900" b="1"/>
            </a:lvl6pPr>
            <a:lvl7pPr marL="3262736" indent="0">
              <a:buNone/>
              <a:defRPr sz="1900" b="1"/>
            </a:lvl7pPr>
            <a:lvl8pPr marL="3806504" indent="0">
              <a:buNone/>
              <a:defRPr sz="1900" b="1"/>
            </a:lvl8pPr>
            <a:lvl9pPr marL="435032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33" y="2188097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42D6-EF49-4F5F-90B9-0E615707B0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6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71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A2AF-C7C1-4F8B-AD41-FF3A8A38D70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39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3752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B614-6902-4C14-BD2F-DE2280A7992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57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81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794" indent="0">
              <a:buNone/>
              <a:defRPr sz="1500"/>
            </a:lvl2pPr>
            <a:lvl3pPr marL="1087559" indent="0">
              <a:buNone/>
              <a:defRPr sz="1200"/>
            </a:lvl3pPr>
            <a:lvl4pPr marL="1631382" indent="0">
              <a:buNone/>
              <a:defRPr sz="1100"/>
            </a:lvl4pPr>
            <a:lvl5pPr marL="2175162" indent="0">
              <a:buNone/>
              <a:defRPr sz="1100"/>
            </a:lvl5pPr>
            <a:lvl6pPr marL="2718940" indent="0">
              <a:buNone/>
              <a:defRPr sz="1100"/>
            </a:lvl6pPr>
            <a:lvl7pPr marL="3262736" indent="0">
              <a:buNone/>
              <a:defRPr sz="1100"/>
            </a:lvl7pPr>
            <a:lvl8pPr marL="3806504" indent="0">
              <a:buNone/>
              <a:defRPr sz="1100"/>
            </a:lvl8pPr>
            <a:lvl9pPr marL="435032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03B1-1ECE-4C40-BEC5-87B89464C64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47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43794" indent="0">
              <a:buNone/>
              <a:defRPr sz="3300"/>
            </a:lvl2pPr>
            <a:lvl3pPr marL="1087559" indent="0">
              <a:buNone/>
              <a:defRPr sz="2800"/>
            </a:lvl3pPr>
            <a:lvl4pPr marL="1631382" indent="0">
              <a:buNone/>
              <a:defRPr sz="2400"/>
            </a:lvl4pPr>
            <a:lvl5pPr marL="2175162" indent="0">
              <a:buNone/>
              <a:defRPr sz="2400"/>
            </a:lvl5pPr>
            <a:lvl6pPr marL="2718940" indent="0">
              <a:buNone/>
              <a:defRPr sz="2400"/>
            </a:lvl6pPr>
            <a:lvl7pPr marL="3262736" indent="0">
              <a:buNone/>
              <a:defRPr sz="2400"/>
            </a:lvl7pPr>
            <a:lvl8pPr marL="3806504" indent="0">
              <a:buNone/>
              <a:defRPr sz="2400"/>
            </a:lvl8pPr>
            <a:lvl9pPr marL="4350322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794" indent="0">
              <a:buNone/>
              <a:defRPr sz="1500"/>
            </a:lvl2pPr>
            <a:lvl3pPr marL="1087559" indent="0">
              <a:buNone/>
              <a:defRPr sz="1200"/>
            </a:lvl3pPr>
            <a:lvl4pPr marL="1631382" indent="0">
              <a:buNone/>
              <a:defRPr sz="1100"/>
            </a:lvl4pPr>
            <a:lvl5pPr marL="2175162" indent="0">
              <a:buNone/>
              <a:defRPr sz="1100"/>
            </a:lvl5pPr>
            <a:lvl6pPr marL="2718940" indent="0">
              <a:buNone/>
              <a:defRPr sz="1100"/>
            </a:lvl6pPr>
            <a:lvl7pPr marL="3262736" indent="0">
              <a:buNone/>
              <a:defRPr sz="1100"/>
            </a:lvl7pPr>
            <a:lvl8pPr marL="3806504" indent="0">
              <a:buNone/>
              <a:defRPr sz="1100"/>
            </a:lvl8pPr>
            <a:lvl9pPr marL="435032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C538-7699-41FD-B573-45A351D409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5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C9BE-3687-4C64-8D4E-620DA180C62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3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30" y="303212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FEA5-4B25-4DD3-8D94-7E9712F4D2B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7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915" y="862585"/>
            <a:ext cx="9408551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915" y="304508"/>
            <a:ext cx="9408551" cy="585216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8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85" y="6237316"/>
            <a:ext cx="585655" cy="390437"/>
          </a:xfrm>
          <a:prstGeom prst="rect">
            <a:avLst/>
          </a:prstGeom>
        </p:spPr>
        <p:txBody>
          <a:bodyPr lIns="91396" tIns="45718" rIns="91396" bIns="45718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12600" y="237075"/>
            <a:ext cx="1914029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6969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120">
          <p15:clr>
            <a:srgbClr val="FBAE40"/>
          </p15:clr>
        </p15:guide>
        <p15:guide id="2" pos="9716">
          <p15:clr>
            <a:srgbClr val="FBAE40"/>
          </p15:clr>
        </p15:guide>
        <p15:guide id="3" pos="5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97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50" tIns="47668" rIns="95350" bIns="4766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2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8" y="1606872"/>
            <a:ext cx="9760919" cy="4829253"/>
          </a:xfrm>
        </p:spPr>
        <p:txBody>
          <a:bodyPr/>
          <a:lstStyle>
            <a:lvl1pPr marL="379059" indent="0">
              <a:buFontTx/>
              <a:buNone/>
              <a:defRPr b="1">
                <a:latin typeface="+mj-lt"/>
              </a:defRPr>
            </a:lvl1pPr>
            <a:lvl2pPr marL="375745" indent="3313">
              <a:defRPr>
                <a:latin typeface="+mj-lt"/>
              </a:defRPr>
            </a:lvl2pPr>
            <a:lvl3pPr marL="655492" indent="-271465">
              <a:tabLst/>
              <a:defRPr>
                <a:latin typeface="+mj-lt"/>
              </a:defRPr>
            </a:lvl3pPr>
            <a:lvl4pPr marL="0" indent="375745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5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6E9-9C0F-4830-95E0-9757E0F31E7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4479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8" y="1606872"/>
            <a:ext cx="9760919" cy="4829253"/>
          </a:xfrm>
        </p:spPr>
        <p:txBody>
          <a:bodyPr/>
          <a:lstStyle>
            <a:lvl1pPr marL="379059" indent="0">
              <a:buFontTx/>
              <a:buNone/>
              <a:defRPr b="1">
                <a:latin typeface="+mj-lt"/>
              </a:defRPr>
            </a:lvl1pPr>
            <a:lvl2pPr marL="379059" indent="0">
              <a:defRPr>
                <a:latin typeface="+mj-lt"/>
              </a:defRPr>
            </a:lvl2pPr>
            <a:lvl3pPr marL="655492" indent="-271465">
              <a:defRPr>
                <a:latin typeface="+mj-lt"/>
              </a:defRPr>
            </a:lvl3pPr>
            <a:lvl4pPr marL="0" indent="375745">
              <a:defRPr>
                <a:latin typeface="+mj-lt"/>
              </a:defRPr>
            </a:lvl4pPr>
            <a:lvl5pPr marL="149635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5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3DF2-D381-405E-90BA-7706D5EA293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739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597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68" tIns="47676" rIns="95368" bIns="47676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2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7" y="1606872"/>
            <a:ext cx="9760919" cy="4829253"/>
          </a:xfrm>
        </p:spPr>
        <p:txBody>
          <a:bodyPr/>
          <a:lstStyle>
            <a:lvl1pPr marL="379125" indent="0">
              <a:buFontTx/>
              <a:buNone/>
              <a:defRPr b="1">
                <a:latin typeface="+mj-lt"/>
              </a:defRPr>
            </a:lvl1pPr>
            <a:lvl2pPr marL="375812" indent="3313">
              <a:defRPr>
                <a:latin typeface="+mj-lt"/>
              </a:defRPr>
            </a:lvl2pPr>
            <a:lvl3pPr marL="655606" indent="-271513">
              <a:tabLst/>
              <a:defRPr>
                <a:latin typeface="+mj-lt"/>
              </a:defRPr>
            </a:lvl3pPr>
            <a:lvl4pPr marL="0" indent="375812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7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D062-45C5-4B75-8D18-4BB53AA324C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9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7" y="1606872"/>
            <a:ext cx="9760919" cy="4829253"/>
          </a:xfrm>
        </p:spPr>
        <p:txBody>
          <a:bodyPr/>
          <a:lstStyle>
            <a:lvl1pPr marL="379125" indent="0">
              <a:buFontTx/>
              <a:buNone/>
              <a:defRPr b="1">
                <a:latin typeface="+mj-lt"/>
              </a:defRPr>
            </a:lvl1pPr>
            <a:lvl2pPr marL="379125" indent="0">
              <a:defRPr>
                <a:latin typeface="+mj-lt"/>
              </a:defRPr>
            </a:lvl2pPr>
            <a:lvl3pPr marL="655606" indent="-271513">
              <a:defRPr>
                <a:latin typeface="+mj-lt"/>
              </a:defRPr>
            </a:lvl3pPr>
            <a:lvl4pPr marL="0" indent="375812">
              <a:defRPr>
                <a:latin typeface="+mj-lt"/>
              </a:defRPr>
            </a:lvl4pPr>
            <a:lvl5pPr marL="14966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7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A893-CB1D-4265-ACB6-87C425A632D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1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718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900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67"/>
            <a:ext cx="1231900" cy="378884"/>
          </a:xfrm>
          <a:prstGeom prst="rect">
            <a:avLst/>
          </a:prstGeom>
          <a:noFill/>
          <a:ln>
            <a:noFill/>
          </a:ln>
          <a:extLst/>
        </p:spPr>
        <p:txBody>
          <a:bodyPr lIns="95354" tIns="47671" rIns="95354" bIns="47671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807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1519" y="512659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54" tIns="47671" rIns="95354" bIns="47671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7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01519" y="512659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72" tIns="47679" rIns="95372" bIns="47679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7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5" y="1606872"/>
            <a:ext cx="9760919" cy="4829253"/>
          </a:xfrm>
        </p:spPr>
        <p:txBody>
          <a:bodyPr/>
          <a:lstStyle>
            <a:lvl1pPr marL="379077" indent="0">
              <a:buFontTx/>
              <a:buNone/>
              <a:defRPr b="1">
                <a:latin typeface="+mj-lt"/>
              </a:defRPr>
            </a:lvl1pPr>
            <a:lvl2pPr marL="375764" indent="3313">
              <a:defRPr>
                <a:latin typeface="+mj-lt"/>
              </a:defRPr>
            </a:lvl2pPr>
            <a:lvl3pPr marL="655524" indent="-271479">
              <a:tabLst/>
              <a:defRPr>
                <a:latin typeface="+mj-lt"/>
              </a:defRPr>
            </a:lvl3pPr>
            <a:lvl4pPr marL="0" indent="375764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6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72DA-F3E6-433E-A7A5-C4692644552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21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5" y="1606872"/>
            <a:ext cx="9760919" cy="4829253"/>
          </a:xfrm>
        </p:spPr>
        <p:txBody>
          <a:bodyPr/>
          <a:lstStyle>
            <a:lvl1pPr marL="379077" indent="0">
              <a:buFontTx/>
              <a:buNone/>
              <a:defRPr b="1">
                <a:latin typeface="+mj-lt"/>
              </a:defRPr>
            </a:lvl1pPr>
            <a:lvl2pPr marL="379077" indent="0">
              <a:defRPr>
                <a:latin typeface="+mj-lt"/>
              </a:defRPr>
            </a:lvl2pPr>
            <a:lvl3pPr marL="655524" indent="-271479">
              <a:defRPr>
                <a:latin typeface="+mj-lt"/>
              </a:defRPr>
            </a:lvl3pPr>
            <a:lvl4pPr marL="0" indent="375764">
              <a:defRPr>
                <a:latin typeface="+mj-lt"/>
              </a:defRPr>
            </a:lvl4pPr>
            <a:lvl5pPr marL="149643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6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7BCB-3484-4E51-B326-F6E76B5B673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76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75" y="1012508"/>
            <a:ext cx="9760919" cy="20246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5" y="3429723"/>
            <a:ext cx="9760919" cy="3006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8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2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0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28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6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05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FCC-7985-4B06-8015-E6BC7AB801C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3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71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2"/>
            <a:ext cx="4827685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4" y="1606872"/>
            <a:ext cx="4859863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1356-54B3-4E58-A6B4-4A1890F515B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0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4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821" indent="0">
              <a:buNone/>
              <a:defRPr sz="2400" b="1"/>
            </a:lvl2pPr>
            <a:lvl3pPr marL="1087615" indent="0">
              <a:buNone/>
              <a:defRPr sz="2100" b="1"/>
            </a:lvl3pPr>
            <a:lvl4pPr marL="1631462" indent="0">
              <a:buNone/>
              <a:defRPr sz="1900" b="1"/>
            </a:lvl4pPr>
            <a:lvl5pPr marL="2175270" indent="0">
              <a:buNone/>
              <a:defRPr sz="1900" b="1"/>
            </a:lvl5pPr>
            <a:lvl6pPr marL="2719076" indent="0">
              <a:buNone/>
              <a:defRPr sz="1900" b="1"/>
            </a:lvl6pPr>
            <a:lvl7pPr marL="3262898" indent="0">
              <a:buNone/>
              <a:defRPr sz="1900" b="1"/>
            </a:lvl7pPr>
            <a:lvl8pPr marL="3806695" indent="0">
              <a:buNone/>
              <a:defRPr sz="1900" b="1"/>
            </a:lvl8pPr>
            <a:lvl9pPr marL="435053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4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30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821" indent="0">
              <a:buNone/>
              <a:defRPr sz="2400" b="1"/>
            </a:lvl2pPr>
            <a:lvl3pPr marL="1087615" indent="0">
              <a:buNone/>
              <a:defRPr sz="2100" b="1"/>
            </a:lvl3pPr>
            <a:lvl4pPr marL="1631462" indent="0">
              <a:buNone/>
              <a:defRPr sz="1900" b="1"/>
            </a:lvl4pPr>
            <a:lvl5pPr marL="2175270" indent="0">
              <a:buNone/>
              <a:defRPr sz="1900" b="1"/>
            </a:lvl5pPr>
            <a:lvl6pPr marL="2719076" indent="0">
              <a:buNone/>
              <a:defRPr sz="1900" b="1"/>
            </a:lvl6pPr>
            <a:lvl7pPr marL="3262898" indent="0">
              <a:buNone/>
              <a:defRPr sz="1900" b="1"/>
            </a:lvl7pPr>
            <a:lvl8pPr marL="3806695" indent="0">
              <a:buNone/>
              <a:defRPr sz="1900" b="1"/>
            </a:lvl8pPr>
            <a:lvl9pPr marL="435053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30" y="2188097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42D6-EF49-4F5F-90B9-0E615707B0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915" y="862585"/>
            <a:ext cx="9408551" cy="461665"/>
          </a:xfrm>
        </p:spPr>
        <p:txBody>
          <a:bodyPr vert="horz" wrap="square" lIns="91396" tIns="45718" rIns="91396" bIns="45718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915" y="304508"/>
            <a:ext cx="9408551" cy="585216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8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85" y="6237316"/>
            <a:ext cx="585655" cy="390437"/>
          </a:xfrm>
          <a:prstGeom prst="rect">
            <a:avLst/>
          </a:prstGeom>
        </p:spPr>
        <p:txBody>
          <a:bodyPr lIns="91396" tIns="45718" rIns="91396" bIns="45718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12600" y="237075"/>
            <a:ext cx="1914029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0271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120">
          <p15:clr>
            <a:srgbClr val="FBAE40"/>
          </p15:clr>
        </p15:guide>
        <p15:guide id="2" pos="9716">
          <p15:clr>
            <a:srgbClr val="FBAE40"/>
          </p15:clr>
        </p15:guide>
        <p15:guide id="3" pos="5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71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A2AF-C7C1-4F8B-AD41-FF3A8A38D70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1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3752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B614-6902-4C14-BD2F-DE2280A7992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55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78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821" indent="0">
              <a:buNone/>
              <a:defRPr sz="1500"/>
            </a:lvl2pPr>
            <a:lvl3pPr marL="1087615" indent="0">
              <a:buNone/>
              <a:defRPr sz="1200"/>
            </a:lvl3pPr>
            <a:lvl4pPr marL="1631462" indent="0">
              <a:buNone/>
              <a:defRPr sz="1100"/>
            </a:lvl4pPr>
            <a:lvl5pPr marL="2175270" indent="0">
              <a:buNone/>
              <a:defRPr sz="1100"/>
            </a:lvl5pPr>
            <a:lvl6pPr marL="2719076" indent="0">
              <a:buNone/>
              <a:defRPr sz="1100"/>
            </a:lvl6pPr>
            <a:lvl7pPr marL="3262898" indent="0">
              <a:buNone/>
              <a:defRPr sz="1100"/>
            </a:lvl7pPr>
            <a:lvl8pPr marL="3806695" indent="0">
              <a:buNone/>
              <a:defRPr sz="1100"/>
            </a:lvl8pPr>
            <a:lvl9pPr marL="435053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03B1-1ECE-4C40-BEC5-87B89464C64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39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43821" indent="0">
              <a:buNone/>
              <a:defRPr sz="3300"/>
            </a:lvl2pPr>
            <a:lvl3pPr marL="1087615" indent="0">
              <a:buNone/>
              <a:defRPr sz="2800"/>
            </a:lvl3pPr>
            <a:lvl4pPr marL="1631462" indent="0">
              <a:buNone/>
              <a:defRPr sz="2400"/>
            </a:lvl4pPr>
            <a:lvl5pPr marL="2175270" indent="0">
              <a:buNone/>
              <a:defRPr sz="2400"/>
            </a:lvl5pPr>
            <a:lvl6pPr marL="2719076" indent="0">
              <a:buNone/>
              <a:defRPr sz="2400"/>
            </a:lvl6pPr>
            <a:lvl7pPr marL="3262898" indent="0">
              <a:buNone/>
              <a:defRPr sz="2400"/>
            </a:lvl7pPr>
            <a:lvl8pPr marL="3806695" indent="0">
              <a:buNone/>
              <a:defRPr sz="2400"/>
            </a:lvl8pPr>
            <a:lvl9pPr marL="4350538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821" indent="0">
              <a:buNone/>
              <a:defRPr sz="1500"/>
            </a:lvl2pPr>
            <a:lvl3pPr marL="1087615" indent="0">
              <a:buNone/>
              <a:defRPr sz="1200"/>
            </a:lvl3pPr>
            <a:lvl4pPr marL="1631462" indent="0">
              <a:buNone/>
              <a:defRPr sz="1100"/>
            </a:lvl4pPr>
            <a:lvl5pPr marL="2175270" indent="0">
              <a:buNone/>
              <a:defRPr sz="1100"/>
            </a:lvl5pPr>
            <a:lvl6pPr marL="2719076" indent="0">
              <a:buNone/>
              <a:defRPr sz="1100"/>
            </a:lvl6pPr>
            <a:lvl7pPr marL="3262898" indent="0">
              <a:buNone/>
              <a:defRPr sz="1100"/>
            </a:lvl7pPr>
            <a:lvl8pPr marL="3806695" indent="0">
              <a:buNone/>
              <a:defRPr sz="1100"/>
            </a:lvl8pPr>
            <a:lvl9pPr marL="435053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C538-7699-41FD-B573-45A351D409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37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C9BE-3687-4C64-8D4E-620DA180C62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27" y="303212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FEA5-4B25-4DD3-8D94-7E9712F4D2B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12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9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54" tIns="47671" rIns="95354" bIns="47671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7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5" y="1606872"/>
            <a:ext cx="9760919" cy="4829253"/>
          </a:xfrm>
        </p:spPr>
        <p:txBody>
          <a:bodyPr/>
          <a:lstStyle>
            <a:lvl1pPr marL="379077" indent="0">
              <a:buFontTx/>
              <a:buNone/>
              <a:defRPr b="1">
                <a:latin typeface="+mj-lt"/>
              </a:defRPr>
            </a:lvl1pPr>
            <a:lvl2pPr marL="375764" indent="3313">
              <a:defRPr>
                <a:latin typeface="+mj-lt"/>
              </a:defRPr>
            </a:lvl2pPr>
            <a:lvl3pPr marL="655524" indent="-271479">
              <a:tabLst/>
              <a:defRPr>
                <a:latin typeface="+mj-lt"/>
              </a:defRPr>
            </a:lvl3pPr>
            <a:lvl4pPr marL="0" indent="375764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6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6E9-9C0F-4830-95E0-9757E0F31E7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083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5" y="1606872"/>
            <a:ext cx="9760919" cy="4829253"/>
          </a:xfrm>
        </p:spPr>
        <p:txBody>
          <a:bodyPr/>
          <a:lstStyle>
            <a:lvl1pPr marL="379077" indent="0">
              <a:buFontTx/>
              <a:buNone/>
              <a:defRPr b="1">
                <a:latin typeface="+mj-lt"/>
              </a:defRPr>
            </a:lvl1pPr>
            <a:lvl2pPr marL="379077" indent="0">
              <a:defRPr>
                <a:latin typeface="+mj-lt"/>
              </a:defRPr>
            </a:lvl2pPr>
            <a:lvl3pPr marL="655524" indent="-271479">
              <a:defRPr>
                <a:latin typeface="+mj-lt"/>
              </a:defRPr>
            </a:lvl3pPr>
            <a:lvl4pPr marL="0" indent="375764">
              <a:defRPr>
                <a:latin typeface="+mj-lt"/>
              </a:defRPr>
            </a:lvl4pPr>
            <a:lvl5pPr marL="149643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6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3DF2-D381-405E-90BA-7706D5EA293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9469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59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72" tIns="47679" rIns="95372" bIns="47679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37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4" y="1606872"/>
            <a:ext cx="9760919" cy="4829253"/>
          </a:xfrm>
        </p:spPr>
        <p:txBody>
          <a:bodyPr/>
          <a:lstStyle>
            <a:lvl1pPr marL="379144" indent="0">
              <a:buFontTx/>
              <a:buNone/>
              <a:defRPr b="1">
                <a:latin typeface="+mj-lt"/>
              </a:defRPr>
            </a:lvl1pPr>
            <a:lvl2pPr marL="375831" indent="3313">
              <a:defRPr>
                <a:latin typeface="+mj-lt"/>
              </a:defRPr>
            </a:lvl2pPr>
            <a:lvl3pPr marL="655638" indent="-271527">
              <a:tabLst/>
              <a:defRPr>
                <a:latin typeface="+mj-lt"/>
              </a:defRPr>
            </a:lvl3pPr>
            <a:lvl4pPr marL="0" indent="375831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D062-45C5-4B75-8D18-4BB53AA324C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68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74" y="1606872"/>
            <a:ext cx="9760919" cy="4829253"/>
          </a:xfrm>
        </p:spPr>
        <p:txBody>
          <a:bodyPr/>
          <a:lstStyle>
            <a:lvl1pPr marL="379144" indent="0">
              <a:buFontTx/>
              <a:buNone/>
              <a:defRPr b="1">
                <a:latin typeface="+mj-lt"/>
              </a:defRPr>
            </a:lvl1pPr>
            <a:lvl2pPr marL="379144" indent="0">
              <a:defRPr>
                <a:latin typeface="+mj-lt"/>
              </a:defRPr>
            </a:lvl2pPr>
            <a:lvl3pPr marL="655638" indent="-271527">
              <a:defRPr>
                <a:latin typeface="+mj-lt"/>
              </a:defRPr>
            </a:lvl3pPr>
            <a:lvl4pPr marL="0" indent="375831">
              <a:defRPr>
                <a:latin typeface="+mj-lt"/>
              </a:defRPr>
            </a:lvl4pPr>
            <a:lvl5pPr marL="14966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A893-CB1D-4265-ACB6-87C425A632D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5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705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018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67"/>
            <a:ext cx="1231900" cy="378884"/>
          </a:xfrm>
          <a:prstGeom prst="rect">
            <a:avLst/>
          </a:prstGeom>
          <a:noFill/>
          <a:ln>
            <a:noFill/>
          </a:ln>
          <a:extLst/>
        </p:spPr>
        <p:txBody>
          <a:bodyPr lIns="95374" tIns="47684" rIns="95374" bIns="47684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8087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1519" y="5126581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74" tIns="47684" rIns="95374" bIns="47684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01519" y="5126581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92" tIns="47692" rIns="95392" bIns="47692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2"/>
            <a:ext cx="9760919" cy="4829253"/>
          </a:xfrm>
        </p:spPr>
        <p:txBody>
          <a:bodyPr/>
          <a:lstStyle>
            <a:lvl1pPr marL="379171" indent="0">
              <a:buFontTx/>
              <a:buNone/>
              <a:defRPr b="1">
                <a:latin typeface="+mj-lt"/>
              </a:defRPr>
            </a:lvl1pPr>
            <a:lvl2pPr marL="375857" indent="3313">
              <a:defRPr>
                <a:latin typeface="+mj-lt"/>
              </a:defRPr>
            </a:lvl2pPr>
            <a:lvl3pPr marL="655684" indent="-271545">
              <a:tabLst/>
              <a:defRPr>
                <a:latin typeface="+mj-lt"/>
              </a:defRPr>
            </a:lvl3pPr>
            <a:lvl4pPr marL="0" indent="375857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72DA-F3E6-433E-A7A5-C4692644552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89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2"/>
            <a:ext cx="9760919" cy="4829253"/>
          </a:xfrm>
        </p:spPr>
        <p:txBody>
          <a:bodyPr/>
          <a:lstStyle>
            <a:lvl1pPr marL="379171" indent="0">
              <a:buFontTx/>
              <a:buNone/>
              <a:defRPr b="1">
                <a:latin typeface="+mj-lt"/>
              </a:defRPr>
            </a:lvl1pPr>
            <a:lvl2pPr marL="379171" indent="0">
              <a:defRPr>
                <a:latin typeface="+mj-lt"/>
              </a:defRPr>
            </a:lvl2pPr>
            <a:lvl3pPr marL="655684" indent="-271545">
              <a:defRPr>
                <a:latin typeface="+mj-lt"/>
              </a:defRPr>
            </a:lvl3pPr>
            <a:lvl4pPr marL="0" indent="375857">
              <a:defRPr>
                <a:latin typeface="+mj-lt"/>
              </a:defRPr>
            </a:lvl4pPr>
            <a:lvl5pPr marL="149680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7BCB-3484-4E51-B326-F6E76B5B673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39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2" y="1012508"/>
            <a:ext cx="9760919" cy="20246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3429723"/>
            <a:ext cx="9760919" cy="3006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8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8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8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7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FCC-7985-4B06-8015-E6BC7AB801C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19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71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2"/>
            <a:ext cx="4827685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21" y="1606872"/>
            <a:ext cx="4859863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1356-54B3-4E58-A6B4-4A1890F515B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15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1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954" indent="0">
              <a:buNone/>
              <a:defRPr sz="2400" b="1"/>
            </a:lvl2pPr>
            <a:lvl3pPr marL="1087895" indent="0">
              <a:buNone/>
              <a:defRPr sz="2100" b="1"/>
            </a:lvl3pPr>
            <a:lvl4pPr marL="1631862" indent="0">
              <a:buNone/>
              <a:defRPr sz="1900" b="1"/>
            </a:lvl4pPr>
            <a:lvl5pPr marL="2175810" indent="0">
              <a:buNone/>
              <a:defRPr sz="1900" b="1"/>
            </a:lvl5pPr>
            <a:lvl6pPr marL="2719756" indent="0">
              <a:buNone/>
              <a:defRPr sz="1900" b="1"/>
            </a:lvl6pPr>
            <a:lvl7pPr marL="3263712" indent="0">
              <a:buNone/>
              <a:defRPr sz="1900" b="1"/>
            </a:lvl7pPr>
            <a:lvl8pPr marL="3807655" indent="0">
              <a:buNone/>
              <a:defRPr sz="1900" b="1"/>
            </a:lvl8pPr>
            <a:lvl9pPr marL="435161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61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17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954" indent="0">
              <a:buNone/>
              <a:defRPr sz="2400" b="1"/>
            </a:lvl2pPr>
            <a:lvl3pPr marL="1087895" indent="0">
              <a:buNone/>
              <a:defRPr sz="2100" b="1"/>
            </a:lvl3pPr>
            <a:lvl4pPr marL="1631862" indent="0">
              <a:buNone/>
              <a:defRPr sz="1900" b="1"/>
            </a:lvl4pPr>
            <a:lvl5pPr marL="2175810" indent="0">
              <a:buNone/>
              <a:defRPr sz="1900" b="1"/>
            </a:lvl5pPr>
            <a:lvl6pPr marL="2719756" indent="0">
              <a:buNone/>
              <a:defRPr sz="1900" b="1"/>
            </a:lvl6pPr>
            <a:lvl7pPr marL="3263712" indent="0">
              <a:buNone/>
              <a:defRPr sz="1900" b="1"/>
            </a:lvl7pPr>
            <a:lvl8pPr marL="3807655" indent="0">
              <a:buNone/>
              <a:defRPr sz="1900" b="1"/>
            </a:lvl8pPr>
            <a:lvl9pPr marL="435161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17" y="2188097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42D6-EF49-4F5F-90B9-0E615707B0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65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71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A2AF-C7C1-4F8B-AD41-FF3A8A38D70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2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3752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B614-6902-4C14-BD2F-DE2280A7992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57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65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3954" indent="0">
              <a:buNone/>
              <a:defRPr sz="1500"/>
            </a:lvl2pPr>
            <a:lvl3pPr marL="1087895" indent="0">
              <a:buNone/>
              <a:defRPr sz="1200"/>
            </a:lvl3pPr>
            <a:lvl4pPr marL="1631862" indent="0">
              <a:buNone/>
              <a:defRPr sz="1100"/>
            </a:lvl4pPr>
            <a:lvl5pPr marL="2175810" indent="0">
              <a:buNone/>
              <a:defRPr sz="1100"/>
            </a:lvl5pPr>
            <a:lvl6pPr marL="2719756" indent="0">
              <a:buNone/>
              <a:defRPr sz="1100"/>
            </a:lvl6pPr>
            <a:lvl7pPr marL="3263712" indent="0">
              <a:buNone/>
              <a:defRPr sz="1100"/>
            </a:lvl7pPr>
            <a:lvl8pPr marL="3807655" indent="0">
              <a:buNone/>
              <a:defRPr sz="1100"/>
            </a:lvl8pPr>
            <a:lvl9pPr marL="43516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03B1-1ECE-4C40-BEC5-87B89464C64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0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43954" indent="0">
              <a:buNone/>
              <a:defRPr sz="3300"/>
            </a:lvl2pPr>
            <a:lvl3pPr marL="1087895" indent="0">
              <a:buNone/>
              <a:defRPr sz="2800"/>
            </a:lvl3pPr>
            <a:lvl4pPr marL="1631862" indent="0">
              <a:buNone/>
              <a:defRPr sz="2400"/>
            </a:lvl4pPr>
            <a:lvl5pPr marL="2175810" indent="0">
              <a:buNone/>
              <a:defRPr sz="2400"/>
            </a:lvl5pPr>
            <a:lvl6pPr marL="2719756" indent="0">
              <a:buNone/>
              <a:defRPr sz="2400"/>
            </a:lvl6pPr>
            <a:lvl7pPr marL="3263712" indent="0">
              <a:buNone/>
              <a:defRPr sz="2400"/>
            </a:lvl7pPr>
            <a:lvl8pPr marL="3807655" indent="0">
              <a:buNone/>
              <a:defRPr sz="2400"/>
            </a:lvl8pPr>
            <a:lvl9pPr marL="4351618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3954" indent="0">
              <a:buNone/>
              <a:defRPr sz="1500"/>
            </a:lvl2pPr>
            <a:lvl3pPr marL="1087895" indent="0">
              <a:buNone/>
              <a:defRPr sz="1200"/>
            </a:lvl3pPr>
            <a:lvl4pPr marL="1631862" indent="0">
              <a:buNone/>
              <a:defRPr sz="1100"/>
            </a:lvl4pPr>
            <a:lvl5pPr marL="2175810" indent="0">
              <a:buNone/>
              <a:defRPr sz="1100"/>
            </a:lvl5pPr>
            <a:lvl6pPr marL="2719756" indent="0">
              <a:buNone/>
              <a:defRPr sz="1100"/>
            </a:lvl6pPr>
            <a:lvl7pPr marL="3263712" indent="0">
              <a:buNone/>
              <a:defRPr sz="1100"/>
            </a:lvl7pPr>
            <a:lvl8pPr marL="3807655" indent="0">
              <a:buNone/>
              <a:defRPr sz="1100"/>
            </a:lvl8pPr>
            <a:lvl9pPr marL="43516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C538-7699-41FD-B573-45A351D409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39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C9BE-3687-4C64-8D4E-620DA180C62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85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14" y="303212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FEA5-4B25-4DD3-8D94-7E9712F4D2B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00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81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74" tIns="47684" rIns="95374" bIns="47684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2"/>
            <a:ext cx="9760919" cy="4829253"/>
          </a:xfrm>
        </p:spPr>
        <p:txBody>
          <a:bodyPr/>
          <a:lstStyle>
            <a:lvl1pPr marL="379171" indent="0">
              <a:buFontTx/>
              <a:buNone/>
              <a:defRPr b="1">
                <a:latin typeface="+mj-lt"/>
              </a:defRPr>
            </a:lvl1pPr>
            <a:lvl2pPr marL="375857" indent="3313">
              <a:defRPr>
                <a:latin typeface="+mj-lt"/>
              </a:defRPr>
            </a:lvl2pPr>
            <a:lvl3pPr marL="655684" indent="-271545">
              <a:tabLst/>
              <a:defRPr>
                <a:latin typeface="+mj-lt"/>
              </a:defRPr>
            </a:lvl3pPr>
            <a:lvl4pPr marL="0" indent="375857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7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6E9-9C0F-4830-95E0-9757E0F31E7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3179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2"/>
            <a:ext cx="9760919" cy="4829253"/>
          </a:xfrm>
        </p:spPr>
        <p:txBody>
          <a:bodyPr/>
          <a:lstStyle>
            <a:lvl1pPr marL="379171" indent="0">
              <a:buFontTx/>
              <a:buNone/>
              <a:defRPr b="1">
                <a:latin typeface="+mj-lt"/>
              </a:defRPr>
            </a:lvl1pPr>
            <a:lvl2pPr marL="379171" indent="0">
              <a:defRPr>
                <a:latin typeface="+mj-lt"/>
              </a:defRPr>
            </a:lvl2pPr>
            <a:lvl3pPr marL="655684" indent="-271545">
              <a:defRPr>
                <a:latin typeface="+mj-lt"/>
              </a:defRPr>
            </a:lvl3pPr>
            <a:lvl4pPr marL="0" indent="375857">
              <a:defRPr>
                <a:latin typeface="+mj-lt"/>
              </a:defRPr>
            </a:lvl4pPr>
            <a:lvl5pPr marL="149680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7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3DF2-D381-405E-90BA-7706D5EA293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30042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581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92" tIns="47692" rIns="95392" bIns="47692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6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72"/>
            <a:ext cx="9760919" cy="4829253"/>
          </a:xfrm>
        </p:spPr>
        <p:txBody>
          <a:bodyPr/>
          <a:lstStyle>
            <a:lvl1pPr marL="379237" indent="0">
              <a:buFontTx/>
              <a:buNone/>
              <a:defRPr b="1">
                <a:latin typeface="+mj-lt"/>
              </a:defRPr>
            </a:lvl1pPr>
            <a:lvl2pPr marL="375924" indent="3313">
              <a:defRPr>
                <a:latin typeface="+mj-lt"/>
              </a:defRPr>
            </a:lvl2pPr>
            <a:lvl3pPr marL="655798" indent="-271593">
              <a:tabLst/>
              <a:defRPr>
                <a:latin typeface="+mj-lt"/>
              </a:defRPr>
            </a:lvl3pPr>
            <a:lvl4pPr marL="0" indent="375924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8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D062-45C5-4B75-8D18-4BB53AA324C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72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1" y="1606872"/>
            <a:ext cx="9760919" cy="4829253"/>
          </a:xfrm>
        </p:spPr>
        <p:txBody>
          <a:bodyPr/>
          <a:lstStyle>
            <a:lvl1pPr marL="379237" indent="0">
              <a:buFontTx/>
              <a:buNone/>
              <a:defRPr b="1">
                <a:latin typeface="+mj-lt"/>
              </a:defRPr>
            </a:lvl1pPr>
            <a:lvl2pPr marL="379237" indent="0">
              <a:defRPr>
                <a:latin typeface="+mj-lt"/>
              </a:defRPr>
            </a:lvl2pPr>
            <a:lvl3pPr marL="655798" indent="-271593">
              <a:defRPr>
                <a:latin typeface="+mj-lt"/>
              </a:defRPr>
            </a:lvl3pPr>
            <a:lvl4pPr marL="0" indent="375924">
              <a:defRPr>
                <a:latin typeface="+mj-lt"/>
              </a:defRPr>
            </a:lvl4pPr>
            <a:lvl5pPr marL="149706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8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A893-CB1D-4265-ACB6-87C425A632D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06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8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743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67"/>
            <a:ext cx="1231900" cy="378884"/>
          </a:xfrm>
          <a:prstGeom prst="rect">
            <a:avLst/>
          </a:prstGeom>
          <a:noFill/>
          <a:ln>
            <a:noFill/>
          </a:ln>
          <a:extLst/>
        </p:spPr>
        <p:txBody>
          <a:bodyPr lIns="95384" tIns="47691" rIns="95384" bIns="47691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8227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1519" y="512657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84" tIns="47691" rIns="95384" bIns="47691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7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901519" y="512657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402" tIns="47699" rIns="95402" bIns="47699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7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2"/>
            <a:ext cx="9760919" cy="4829253"/>
          </a:xfrm>
        </p:spPr>
        <p:txBody>
          <a:bodyPr/>
          <a:lstStyle>
            <a:lvl1pPr marL="379217" indent="0">
              <a:buFontTx/>
              <a:buNone/>
              <a:defRPr b="1">
                <a:latin typeface="+mj-lt"/>
              </a:defRPr>
            </a:lvl1pPr>
            <a:lvl2pPr marL="375904" indent="3313">
              <a:defRPr>
                <a:latin typeface="+mj-lt"/>
              </a:defRPr>
            </a:lvl2pPr>
            <a:lvl3pPr marL="655764" indent="-271579">
              <a:tabLst/>
              <a:defRPr>
                <a:latin typeface="+mj-lt"/>
              </a:defRPr>
            </a:lvl3pPr>
            <a:lvl4pPr marL="0" indent="375904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72DA-F3E6-433E-A7A5-C4692644552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49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2"/>
            <a:ext cx="9760919" cy="4829253"/>
          </a:xfrm>
        </p:spPr>
        <p:txBody>
          <a:bodyPr/>
          <a:lstStyle>
            <a:lvl1pPr marL="379217" indent="0">
              <a:buFontTx/>
              <a:buNone/>
              <a:defRPr b="1">
                <a:latin typeface="+mj-lt"/>
              </a:defRPr>
            </a:lvl1pPr>
            <a:lvl2pPr marL="379217" indent="0">
              <a:defRPr>
                <a:latin typeface="+mj-lt"/>
              </a:defRPr>
            </a:lvl2pPr>
            <a:lvl3pPr marL="655764" indent="-271579">
              <a:defRPr>
                <a:latin typeface="+mj-lt"/>
              </a:defRPr>
            </a:lvl3pPr>
            <a:lvl4pPr marL="0" indent="375904">
              <a:defRPr>
                <a:latin typeface="+mj-lt"/>
              </a:defRPr>
            </a:lvl4pPr>
            <a:lvl5pPr marL="149699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7BCB-3484-4E51-B326-F6E76B5B673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35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5" y="1012508"/>
            <a:ext cx="9760919" cy="20246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5" y="3429723"/>
            <a:ext cx="9760919" cy="3006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0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0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0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FCC-7985-4B06-8015-E6BC7AB801C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4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722" indent="0" algn="ctr">
              <a:buNone/>
              <a:defRPr sz="1500"/>
            </a:lvl2pPr>
            <a:lvl3pPr marL="685446" indent="0" algn="ctr">
              <a:buNone/>
              <a:defRPr sz="1300"/>
            </a:lvl3pPr>
            <a:lvl4pPr marL="1028142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61" indent="0" algn="ctr">
              <a:buNone/>
              <a:defRPr sz="1200"/>
            </a:lvl6pPr>
            <a:lvl7pPr marL="2056259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70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0" tIns="34290" rIns="6855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867" y="6216559"/>
            <a:ext cx="2170364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96513" y="6336792"/>
            <a:ext cx="1562286" cy="323165"/>
            <a:chOff x="8616280" y="6285754"/>
            <a:chExt cx="1171715" cy="32316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17171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>
                  <a:solidFill>
                    <a:srgbClr val="95A5A6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0695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71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2"/>
            <a:ext cx="4827685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14" y="1606872"/>
            <a:ext cx="4859863" cy="469579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1356-54B3-4E58-A6B4-4A1890F515B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18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4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21" indent="0">
              <a:buNone/>
              <a:defRPr sz="2400" b="1"/>
            </a:lvl2pPr>
            <a:lvl3pPr marL="1088035" indent="0">
              <a:buNone/>
              <a:defRPr sz="2100" b="1"/>
            </a:lvl3pPr>
            <a:lvl4pPr marL="1632062" indent="0">
              <a:buNone/>
              <a:defRPr sz="1900" b="1"/>
            </a:lvl4pPr>
            <a:lvl5pPr marL="2176080" indent="0">
              <a:buNone/>
              <a:defRPr sz="1900" b="1"/>
            </a:lvl5pPr>
            <a:lvl6pPr marL="2720096" indent="0">
              <a:buNone/>
              <a:defRPr sz="1900" b="1"/>
            </a:lvl6pPr>
            <a:lvl7pPr marL="3264118" indent="0">
              <a:buNone/>
              <a:defRPr sz="1900" b="1"/>
            </a:lvl7pPr>
            <a:lvl8pPr marL="3808135" indent="0">
              <a:buNone/>
              <a:defRPr sz="1900" b="1"/>
            </a:lvl8pPr>
            <a:lvl9pPr marL="435215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54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10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21" indent="0">
              <a:buNone/>
              <a:defRPr sz="2400" b="1"/>
            </a:lvl2pPr>
            <a:lvl3pPr marL="1088035" indent="0">
              <a:buNone/>
              <a:defRPr sz="2100" b="1"/>
            </a:lvl3pPr>
            <a:lvl4pPr marL="1632062" indent="0">
              <a:buNone/>
              <a:defRPr sz="1900" b="1"/>
            </a:lvl4pPr>
            <a:lvl5pPr marL="2176080" indent="0">
              <a:buNone/>
              <a:defRPr sz="1900" b="1"/>
            </a:lvl5pPr>
            <a:lvl6pPr marL="2720096" indent="0">
              <a:buNone/>
              <a:defRPr sz="1900" b="1"/>
            </a:lvl6pPr>
            <a:lvl7pPr marL="3264118" indent="0">
              <a:buNone/>
              <a:defRPr sz="1900" b="1"/>
            </a:lvl7pPr>
            <a:lvl8pPr marL="3808135" indent="0">
              <a:buNone/>
              <a:defRPr sz="1900" b="1"/>
            </a:lvl8pPr>
            <a:lvl9pPr marL="435215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10" y="2188097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42D6-EF49-4F5F-90B9-0E615707B0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8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71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A2AF-C7C1-4F8B-AD41-FF3A8A38D70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52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3752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B614-6902-4C14-BD2F-DE2280A7992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028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8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021" indent="0">
              <a:buNone/>
              <a:defRPr sz="1500"/>
            </a:lvl2pPr>
            <a:lvl3pPr marL="1088035" indent="0">
              <a:buNone/>
              <a:defRPr sz="1200"/>
            </a:lvl3pPr>
            <a:lvl4pPr marL="1632062" indent="0">
              <a:buNone/>
              <a:defRPr sz="1100"/>
            </a:lvl4pPr>
            <a:lvl5pPr marL="2176080" indent="0">
              <a:buNone/>
              <a:defRPr sz="1100"/>
            </a:lvl5pPr>
            <a:lvl6pPr marL="2720096" indent="0">
              <a:buNone/>
              <a:defRPr sz="1100"/>
            </a:lvl6pPr>
            <a:lvl7pPr marL="3264118" indent="0">
              <a:buNone/>
              <a:defRPr sz="1100"/>
            </a:lvl7pPr>
            <a:lvl8pPr marL="3808135" indent="0">
              <a:buNone/>
              <a:defRPr sz="1100"/>
            </a:lvl8pPr>
            <a:lvl9pPr marL="435215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03B1-1ECE-4C40-BEC5-87B89464C64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38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44021" indent="0">
              <a:buNone/>
              <a:defRPr sz="3300"/>
            </a:lvl2pPr>
            <a:lvl3pPr marL="1088035" indent="0">
              <a:buNone/>
              <a:defRPr sz="2800"/>
            </a:lvl3pPr>
            <a:lvl4pPr marL="1632062" indent="0">
              <a:buNone/>
              <a:defRPr sz="2400"/>
            </a:lvl4pPr>
            <a:lvl5pPr marL="2176080" indent="0">
              <a:buNone/>
              <a:defRPr sz="2400"/>
            </a:lvl5pPr>
            <a:lvl6pPr marL="2720096" indent="0">
              <a:buNone/>
              <a:defRPr sz="2400"/>
            </a:lvl6pPr>
            <a:lvl7pPr marL="3264118" indent="0">
              <a:buNone/>
              <a:defRPr sz="2400"/>
            </a:lvl7pPr>
            <a:lvl8pPr marL="3808135" indent="0">
              <a:buNone/>
              <a:defRPr sz="2400"/>
            </a:lvl8pPr>
            <a:lvl9pPr marL="4352158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4021" indent="0">
              <a:buNone/>
              <a:defRPr sz="1500"/>
            </a:lvl2pPr>
            <a:lvl3pPr marL="1088035" indent="0">
              <a:buNone/>
              <a:defRPr sz="1200"/>
            </a:lvl3pPr>
            <a:lvl4pPr marL="1632062" indent="0">
              <a:buNone/>
              <a:defRPr sz="1100"/>
            </a:lvl4pPr>
            <a:lvl5pPr marL="2176080" indent="0">
              <a:buNone/>
              <a:defRPr sz="1100"/>
            </a:lvl5pPr>
            <a:lvl6pPr marL="2720096" indent="0">
              <a:buNone/>
              <a:defRPr sz="1100"/>
            </a:lvl6pPr>
            <a:lvl7pPr marL="3264118" indent="0">
              <a:buNone/>
              <a:defRPr sz="1100"/>
            </a:lvl7pPr>
            <a:lvl8pPr marL="3808135" indent="0">
              <a:buNone/>
              <a:defRPr sz="1100"/>
            </a:lvl8pPr>
            <a:lvl9pPr marL="435215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C538-7699-41FD-B573-45A351D409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3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C9BE-3687-4C64-8D4E-620DA180C62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28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7" y="303212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FEA5-4B25-4DD3-8D94-7E9712F4D2B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91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9" y="512657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384" tIns="47691" rIns="95384" bIns="47691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7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2"/>
            <a:ext cx="9760919" cy="4829253"/>
          </a:xfrm>
        </p:spPr>
        <p:txBody>
          <a:bodyPr/>
          <a:lstStyle>
            <a:lvl1pPr marL="379217" indent="0">
              <a:buFontTx/>
              <a:buNone/>
              <a:defRPr b="1">
                <a:latin typeface="+mj-lt"/>
              </a:defRPr>
            </a:lvl1pPr>
            <a:lvl2pPr marL="375904" indent="3313">
              <a:defRPr>
                <a:latin typeface="+mj-lt"/>
              </a:defRPr>
            </a:lvl2pPr>
            <a:lvl3pPr marL="655764" indent="-271579">
              <a:tabLst/>
              <a:defRPr>
                <a:latin typeface="+mj-lt"/>
              </a:defRPr>
            </a:lvl3pPr>
            <a:lvl4pPr marL="0" indent="375904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6E9-9C0F-4830-95E0-9757E0F31E7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66480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2"/>
            <a:ext cx="9760919" cy="4829253"/>
          </a:xfrm>
        </p:spPr>
        <p:txBody>
          <a:bodyPr/>
          <a:lstStyle>
            <a:lvl1pPr marL="379217" indent="0">
              <a:buFontTx/>
              <a:buNone/>
              <a:defRPr b="1">
                <a:latin typeface="+mj-lt"/>
              </a:defRPr>
            </a:lvl1pPr>
            <a:lvl2pPr marL="379217" indent="0">
              <a:defRPr>
                <a:latin typeface="+mj-lt"/>
              </a:defRPr>
            </a:lvl2pPr>
            <a:lvl3pPr marL="655764" indent="-271579">
              <a:defRPr>
                <a:latin typeface="+mj-lt"/>
              </a:defRPr>
            </a:lvl3pPr>
            <a:lvl4pPr marL="0" indent="375904">
              <a:defRPr>
                <a:latin typeface="+mj-lt"/>
              </a:defRPr>
            </a:lvl4pPr>
            <a:lvl5pPr marL="149699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8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3DF2-D381-405E-90BA-7706D5EA293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067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782054"/>
            <a:ext cx="11233248" cy="784831"/>
          </a:xfrm>
        </p:spPr>
        <p:txBody>
          <a:bodyPr wrap="square" anchor="ctr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7" y="2348881"/>
            <a:ext cx="6535593" cy="40512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7560" y="2564934"/>
            <a:ext cx="5791247" cy="2449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867" y="6216559"/>
            <a:ext cx="2170364" cy="45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97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9" y="5126574"/>
            <a:ext cx="1231900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95402" tIns="47699" rIns="95402" bIns="47699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7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4" y="1606872"/>
            <a:ext cx="9760919" cy="4829253"/>
          </a:xfrm>
        </p:spPr>
        <p:txBody>
          <a:bodyPr/>
          <a:lstStyle>
            <a:lvl1pPr marL="379284" indent="0">
              <a:buFontTx/>
              <a:buNone/>
              <a:defRPr b="1">
                <a:latin typeface="+mj-lt"/>
              </a:defRPr>
            </a:lvl1pPr>
            <a:lvl2pPr marL="375971" indent="3313">
              <a:defRPr>
                <a:latin typeface="+mj-lt"/>
              </a:defRPr>
            </a:lvl2pPr>
            <a:lvl3pPr marL="655878" indent="-271627">
              <a:tabLst/>
              <a:defRPr>
                <a:latin typeface="+mj-lt"/>
              </a:defRPr>
            </a:lvl3pPr>
            <a:lvl4pPr marL="0" indent="375971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69"/>
            <a:ext cx="9782923" cy="1105803"/>
          </a:xfrm>
        </p:spPr>
        <p:txBody>
          <a:bodyPr/>
          <a:lstStyle>
            <a:lvl1pPr marL="0" marR="0" indent="0" defTabSz="10882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D062-45C5-4B75-8D18-4BB53AA324C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49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4" y="1606872"/>
            <a:ext cx="9760919" cy="4829253"/>
          </a:xfrm>
        </p:spPr>
        <p:txBody>
          <a:bodyPr/>
          <a:lstStyle>
            <a:lvl1pPr marL="379284" indent="0">
              <a:buFontTx/>
              <a:buNone/>
              <a:defRPr b="1">
                <a:latin typeface="+mj-lt"/>
              </a:defRPr>
            </a:lvl1pPr>
            <a:lvl2pPr marL="379284" indent="0">
              <a:defRPr>
                <a:latin typeface="+mj-lt"/>
              </a:defRPr>
            </a:lvl2pPr>
            <a:lvl3pPr marL="655878" indent="-271627">
              <a:defRPr>
                <a:latin typeface="+mj-lt"/>
              </a:defRPr>
            </a:lvl3pPr>
            <a:lvl4pPr marL="0" indent="375971">
              <a:defRPr>
                <a:latin typeface="+mj-lt"/>
              </a:defRPr>
            </a:lvl4pPr>
            <a:lvl5pPr marL="149725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69"/>
            <a:ext cx="9783868" cy="1105803"/>
          </a:xfrm>
        </p:spPr>
        <p:txBody>
          <a:bodyPr/>
          <a:lstStyle>
            <a:lvl1pPr marL="0" marR="0" indent="0" defTabSz="10882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A893-CB1D-4265-ACB6-87C425A632D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7"/>
            <a:ext cx="10972800" cy="617612"/>
          </a:xfrm>
          <a:prstGeom prst="rect">
            <a:avLst/>
          </a:prstGeom>
        </p:spPr>
        <p:txBody>
          <a:bodyPr vert="horz" lIns="91396" tIns="45718" rIns="91396" bIns="45718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714" y="5799953"/>
            <a:ext cx="1839159" cy="276999"/>
          </a:xfrm>
          <a:prstGeom prst="rect">
            <a:avLst/>
          </a:prstGeom>
        </p:spPr>
        <p:txBody>
          <a:bodyPr wrap="none" lIns="91396" tIns="45718" rIns="91396" bIns="45718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8284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</p:sldLayoutIdLst>
  <p:hf hdr="0" ftr="0" dt="0"/>
  <p:txStyles>
    <p:titleStyle>
      <a:lvl1pPr algn="r" defTabSz="913901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722" indent="-342722" algn="l" defTabSz="91390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540" indent="-285604" algn="l" defTabSz="91390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hf hdr="0" ftr="0" dt="0"/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88959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59" tIns="54380" rIns="108759" bIns="543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59" tIns="54380" rIns="108759" bIns="54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4067"/>
          </a:xfrm>
          <a:prstGeom prst="rect">
            <a:avLst/>
          </a:prstGeom>
        </p:spPr>
        <p:txBody>
          <a:bodyPr vert="horz" lIns="108759" tIns="54380" rIns="108759" bIns="54380" rtlCol="0" anchor="ctr"/>
          <a:lstStyle>
            <a:lvl1pPr algn="l" defTabSz="1087559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4067"/>
          </a:xfrm>
          <a:prstGeom prst="rect">
            <a:avLst/>
          </a:prstGeom>
        </p:spPr>
        <p:txBody>
          <a:bodyPr vert="horz" lIns="108759" tIns="54380" rIns="108759" bIns="54380" rtlCol="0" anchor="ctr"/>
          <a:lstStyle>
            <a:lvl1pPr algn="ctr" defTabSz="1087559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0967"/>
            <a:ext cx="825500" cy="632884"/>
          </a:xfrm>
          <a:prstGeom prst="rect">
            <a:avLst/>
          </a:prstGeom>
        </p:spPr>
        <p:txBody>
          <a:bodyPr vert="horz" wrap="square" lIns="108759" tIns="54380" rIns="108759" bIns="5438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defTabSz="1087323" fontAlgn="base">
              <a:spcBef>
                <a:spcPct val="0"/>
              </a:spcBef>
              <a:spcAft>
                <a:spcPct val="0"/>
              </a:spcAft>
              <a:defRPr/>
            </a:pPr>
            <a:fld id="{AD35D27F-974C-4758-A1BC-3FD8834D9245}" type="slidenum">
              <a:rPr lang="ru-RU" altLang="ru-RU" smtClean="0">
                <a:solidFill>
                  <a:prstClr val="white"/>
                </a:solidFill>
              </a:rPr>
              <a:pPr defTabSz="108732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hf hdr="0" ftr="0" dt="0"/>
  <p:txStyles>
    <p:titleStyle>
      <a:lvl1pPr algn="l" defTabSz="1087323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323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323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323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323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6713" algn="l" defTabSz="1087487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3425" algn="l" defTabSz="1087487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0139" algn="l" defTabSz="1087487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6851" algn="l" defTabSz="1087487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669" indent="-378669" algn="l" defTabSz="1087323" rtl="0" eaLnBrk="0" fontAlgn="base" hangingPunct="0">
        <a:spcBef>
          <a:spcPct val="20000"/>
        </a:spcBef>
        <a:spcAft>
          <a:spcPct val="0"/>
        </a:spcAft>
        <a:buFont typeface="+mj-lt"/>
        <a:defRPr sz="3900" kern="1200">
          <a:solidFill>
            <a:srgbClr val="005AA9"/>
          </a:solidFill>
          <a:latin typeface="+mj-lt"/>
          <a:ea typeface="+mn-ea"/>
          <a:cs typeface="+mn-cs"/>
        </a:defRPr>
      </a:lvl1pPr>
      <a:lvl2pPr marL="378669" indent="230594" algn="l" defTabSz="108732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42521" indent="-270780" algn="l" defTabSz="108732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2132373" indent="-1757939" algn="just" defTabSz="1087323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5625" indent="941367" algn="l" defTabSz="1087323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90839" indent="-271897" algn="l" defTabSz="1087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632" indent="-271897" algn="l" defTabSz="1087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413" indent="-271897" algn="l" defTabSz="1087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191" indent="-271897" algn="l" defTabSz="1087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94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559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382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162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940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736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504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322" algn="l" defTabSz="1087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88959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64" tIns="54383" rIns="108764" bIns="5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64" tIns="54383" rIns="108764" bIns="54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4067"/>
          </a:xfrm>
          <a:prstGeom prst="rect">
            <a:avLst/>
          </a:prstGeom>
        </p:spPr>
        <p:txBody>
          <a:bodyPr vert="horz" lIns="108764" tIns="54383" rIns="108764" bIns="54383" rtlCol="0" anchor="ctr"/>
          <a:lstStyle>
            <a:lvl1pPr algn="l" defTabSz="1087615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4067"/>
          </a:xfrm>
          <a:prstGeom prst="rect">
            <a:avLst/>
          </a:prstGeom>
        </p:spPr>
        <p:txBody>
          <a:bodyPr vert="horz" lIns="108764" tIns="54383" rIns="108764" bIns="54383" rtlCol="0" anchor="ctr"/>
          <a:lstStyle>
            <a:lvl1pPr algn="ctr" defTabSz="1087615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0967"/>
            <a:ext cx="825500" cy="632884"/>
          </a:xfrm>
          <a:prstGeom prst="rect">
            <a:avLst/>
          </a:prstGeom>
        </p:spPr>
        <p:txBody>
          <a:bodyPr vert="horz" wrap="square" lIns="108764" tIns="54383" rIns="108764" bIns="54383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defTabSz="1087379" fontAlgn="base">
              <a:spcBef>
                <a:spcPct val="0"/>
              </a:spcBef>
              <a:spcAft>
                <a:spcPct val="0"/>
              </a:spcAft>
              <a:defRPr/>
            </a:pPr>
            <a:fld id="{AD35D27F-974C-4758-A1BC-3FD8834D9245}" type="slidenum">
              <a:rPr lang="ru-RU" altLang="ru-RU" smtClean="0">
                <a:solidFill>
                  <a:prstClr val="white"/>
                </a:solidFill>
              </a:rPr>
              <a:pPr defTabSz="10873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7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hf hdr="0" ftr="0" dt="0"/>
  <p:txStyles>
    <p:titleStyle>
      <a:lvl1pPr algn="l" defTabSz="108737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37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37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37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37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6737" algn="l" defTabSz="108754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3473" algn="l" defTabSz="108754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0211" algn="l" defTabSz="108754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6947" algn="l" defTabSz="108754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688" indent="-378688" algn="l" defTabSz="1087379" rtl="0" eaLnBrk="0" fontAlgn="base" hangingPunct="0">
        <a:spcBef>
          <a:spcPct val="20000"/>
        </a:spcBef>
        <a:spcAft>
          <a:spcPct val="0"/>
        </a:spcAft>
        <a:buFont typeface="+mj-lt"/>
        <a:defRPr sz="3900" kern="1200">
          <a:solidFill>
            <a:srgbClr val="005AA9"/>
          </a:solidFill>
          <a:latin typeface="+mj-lt"/>
          <a:ea typeface="+mn-ea"/>
          <a:cs typeface="+mn-cs"/>
        </a:defRPr>
      </a:lvl1pPr>
      <a:lvl2pPr marL="378688" indent="230605" algn="l" defTabSz="108737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42559" indent="-270793" algn="l" defTabSz="10873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2132480" indent="-1758027" algn="just" defTabSz="108737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5700" indent="941415" algn="l" defTabSz="108737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90988" indent="-271911" algn="l" defTabSz="10876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808" indent="-271911" algn="l" defTabSz="10876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617" indent="-271911" algn="l" defTabSz="10876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423" indent="-271911" algn="l" defTabSz="10876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821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615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462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270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076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898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695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538" algn="l" defTabSz="1087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88959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91" tIns="54396" rIns="108791" bIns="54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91" tIns="54396" rIns="108791" bIns="54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4067"/>
          </a:xfrm>
          <a:prstGeom prst="rect">
            <a:avLst/>
          </a:prstGeom>
        </p:spPr>
        <p:txBody>
          <a:bodyPr vert="horz" lIns="108791" tIns="54396" rIns="108791" bIns="54396" rtlCol="0" anchor="ctr"/>
          <a:lstStyle>
            <a:lvl1pPr algn="l" defTabSz="1087895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4067"/>
          </a:xfrm>
          <a:prstGeom prst="rect">
            <a:avLst/>
          </a:prstGeom>
        </p:spPr>
        <p:txBody>
          <a:bodyPr vert="horz" lIns="108791" tIns="54396" rIns="108791" bIns="54396" rtlCol="0" anchor="ctr"/>
          <a:lstStyle>
            <a:lvl1pPr algn="ctr" defTabSz="1087895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0967"/>
            <a:ext cx="825500" cy="632884"/>
          </a:xfrm>
          <a:prstGeom prst="rect">
            <a:avLst/>
          </a:prstGeom>
        </p:spPr>
        <p:txBody>
          <a:bodyPr vert="horz" wrap="square" lIns="108791" tIns="54396" rIns="108791" bIns="54396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defTabSz="1087659" fontAlgn="base">
              <a:spcBef>
                <a:spcPct val="0"/>
              </a:spcBef>
              <a:spcAft>
                <a:spcPct val="0"/>
              </a:spcAft>
              <a:defRPr/>
            </a:pPr>
            <a:fld id="{AD35D27F-974C-4758-A1BC-3FD8834D9245}" type="slidenum">
              <a:rPr lang="ru-RU" altLang="ru-RU" smtClean="0">
                <a:solidFill>
                  <a:prstClr val="white"/>
                </a:solidFill>
              </a:rPr>
              <a:pPr defTabSz="10876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3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hf hdr="0" ftr="0" dt="0"/>
  <p:txStyles>
    <p:titleStyle>
      <a:lvl1pPr algn="l" defTabSz="108765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65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65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65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65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6857" algn="l" defTabSz="108782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3713" algn="l" defTabSz="108782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0571" algn="l" defTabSz="108782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7427" algn="l" defTabSz="108782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781" indent="-378781" algn="l" defTabSz="1087659" rtl="0" eaLnBrk="0" fontAlgn="base" hangingPunct="0">
        <a:spcBef>
          <a:spcPct val="20000"/>
        </a:spcBef>
        <a:spcAft>
          <a:spcPct val="0"/>
        </a:spcAft>
        <a:buFont typeface="+mj-lt"/>
        <a:defRPr sz="3900" kern="1200">
          <a:solidFill>
            <a:srgbClr val="005AA9"/>
          </a:solidFill>
          <a:latin typeface="+mj-lt"/>
          <a:ea typeface="+mn-ea"/>
          <a:cs typeface="+mn-cs"/>
        </a:defRPr>
      </a:lvl1pPr>
      <a:lvl2pPr marL="378781" indent="230658" algn="l" defTabSz="108765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42745" indent="-270860" algn="l" defTabSz="108765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2133013" indent="-1758467" algn="just" defTabSz="108765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6073" indent="941655" algn="l" defTabSz="108765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91735" indent="-271977" algn="l" defTabSz="10878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688" indent="-271977" algn="l" defTabSz="10878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637" indent="-271977" algn="l" defTabSz="10878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583" indent="-271977" algn="l" defTabSz="10878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54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95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62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10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756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12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655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618" algn="l" defTabSz="10878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88958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04" tIns="54403" rIns="108804" bIns="544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04" tIns="54403" rIns="108804" bIns="54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4067"/>
          </a:xfrm>
          <a:prstGeom prst="rect">
            <a:avLst/>
          </a:prstGeom>
        </p:spPr>
        <p:txBody>
          <a:bodyPr vert="horz" lIns="108804" tIns="54403" rIns="108804" bIns="54403" rtlCol="0" anchor="ctr"/>
          <a:lstStyle>
            <a:lvl1pPr algn="l" defTabSz="1088035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4067"/>
          </a:xfrm>
          <a:prstGeom prst="rect">
            <a:avLst/>
          </a:prstGeom>
        </p:spPr>
        <p:txBody>
          <a:bodyPr vert="horz" lIns="108804" tIns="54403" rIns="108804" bIns="54403" rtlCol="0" anchor="ctr"/>
          <a:lstStyle>
            <a:lvl1pPr algn="ctr" defTabSz="1088035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0967"/>
            <a:ext cx="825500" cy="632884"/>
          </a:xfrm>
          <a:prstGeom prst="rect">
            <a:avLst/>
          </a:prstGeom>
        </p:spPr>
        <p:txBody>
          <a:bodyPr vert="horz" wrap="square" lIns="108804" tIns="54403" rIns="108804" bIns="54403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defTabSz="1087799" fontAlgn="base">
              <a:spcBef>
                <a:spcPct val="0"/>
              </a:spcBef>
              <a:spcAft>
                <a:spcPct val="0"/>
              </a:spcAft>
              <a:defRPr/>
            </a:pPr>
            <a:fld id="{AD35D27F-974C-4758-A1BC-3FD8834D9245}" type="slidenum">
              <a:rPr lang="ru-RU" altLang="ru-RU" smtClean="0">
                <a:solidFill>
                  <a:prstClr val="white"/>
                </a:solidFill>
              </a:rPr>
              <a:pPr defTabSz="10877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hf hdr="0" ftr="0" dt="0"/>
  <p:txStyles>
    <p:titleStyle>
      <a:lvl1pPr algn="l" defTabSz="108779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79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79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79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79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6917" algn="l" defTabSz="108796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3833" algn="l" defTabSz="108796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0751" algn="l" defTabSz="108796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7667" algn="l" defTabSz="108796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828" indent="-378828" algn="l" defTabSz="1087799" rtl="0" eaLnBrk="0" fontAlgn="base" hangingPunct="0">
        <a:spcBef>
          <a:spcPct val="20000"/>
        </a:spcBef>
        <a:spcAft>
          <a:spcPct val="0"/>
        </a:spcAft>
        <a:buFont typeface="+mj-lt"/>
        <a:defRPr sz="3900" kern="1200">
          <a:solidFill>
            <a:srgbClr val="005AA9"/>
          </a:solidFill>
          <a:latin typeface="+mj-lt"/>
          <a:ea typeface="+mn-ea"/>
          <a:cs typeface="+mn-cs"/>
        </a:defRPr>
      </a:lvl1pPr>
      <a:lvl2pPr marL="378828" indent="230685" algn="l" defTabSz="108779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42839" indent="-270893" algn="l" defTabSz="10877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2133280" indent="-1758687" algn="just" defTabSz="108779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96260" indent="941775" algn="l" defTabSz="108779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92108" indent="-272011" algn="l" defTabSz="10880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128" indent="-272011" algn="l" defTabSz="10880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147" indent="-272011" algn="l" defTabSz="10880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163" indent="-272011" algn="l" defTabSz="10880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21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35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62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80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96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118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135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8" algn="l" defTabSz="1088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52789"/>
            <a:ext cx="12192000" cy="2676555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29344"/>
            <a:ext cx="12192000" cy="2328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"/>
            <a:ext cx="12192000" cy="1859005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" y="2304789"/>
            <a:ext cx="12200050" cy="1754322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Основные ошибки налогоплательщиков, допущенные при заполнении деклараций по НДС, приводящие к формированию расхождений в ПК «АСК НДС-2»</a:t>
            </a:r>
            <a:endParaRPr lang="ru-RU" sz="3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87100" y="180033"/>
            <a:ext cx="2595789" cy="1494083"/>
            <a:chOff x="2800360" y="96468"/>
            <a:chExt cx="2813908" cy="1687058"/>
          </a:xfrm>
        </p:grpSpPr>
        <p:sp>
          <p:nvSpPr>
            <p:cNvPr id="10" name="Овал 9"/>
            <p:cNvSpPr/>
            <p:nvPr/>
          </p:nvSpPr>
          <p:spPr>
            <a:xfrm>
              <a:off x="3399135" y="96468"/>
              <a:ext cx="1669110" cy="1643660"/>
            </a:xfrm>
            <a:prstGeom prst="ellipse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60" y="114713"/>
              <a:ext cx="2813908" cy="166881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71561" y="5001174"/>
            <a:ext cx="7436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Начальник контрольно-аналитического отдела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УФНС России по Новгородской области</a:t>
            </a: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Ашухина</a:t>
            </a:r>
            <a:r>
              <a:rPr lang="ru-RU" sz="2800" dirty="0" smtClean="0">
                <a:solidFill>
                  <a:schemeClr val="bg1"/>
                </a:solidFill>
              </a:rPr>
              <a:t> Елена Павловна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Коды видов операций по НДС</a:t>
            </a:r>
          </a:p>
        </p:txBody>
      </p:sp>
      <p:sp>
        <p:nvSpPr>
          <p:cNvPr id="40" name="Номер слайда 3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</a:rPr>
              <a:t>9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547821" y="1463259"/>
            <a:ext cx="10935451" cy="488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710" rIns="91380" bIns="45710" numCol="1" anchor="t" anchorCtr="0" compatLnSpc="1">
            <a:prstTxWarp prst="textNoShape">
              <a:avLst/>
            </a:prstTxWarp>
          </a:bodyPr>
          <a:lstStyle>
            <a:lvl1pPr marL="318641" indent="0" algn="l" defTabSz="912813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2813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2813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2813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300" algn="l" defTabSz="912813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коды видов операций могут быть отражены:</a:t>
            </a: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покупок: 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01, 02 , 06, 13, 15, 16, 17, 18, 19, 20, 22, 23, 24, 25, 26, 27, </a:t>
            </a:r>
            <a:r>
              <a:rPr lang="ru-RU" sz="23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34, 36, 41, 42, 43, 44, 45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продаж: 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01, 02 , 06, 10, 13, 14, 15, 18, 21, 26, 27, 28, 29, 30, 31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33, 34, 35, 37, 38, 39, 40, 41, 42, 43, 44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журналах: 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01, 02, 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3, 15, 18, 19, 20, 27, 28, 29, 30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33, 34, 37, 38, 39, 40, 45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78733" y="215655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6" tIns="45718" rIns="91396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Коды видов операций по НДС</a:t>
            </a:r>
          </a:p>
        </p:txBody>
      </p:sp>
      <p:sp>
        <p:nvSpPr>
          <p:cNvPr id="40" name="Номер слайда 3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</a:rPr>
              <a:t>10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559114" y="1356133"/>
            <a:ext cx="10935451" cy="48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710" rIns="91380" bIns="45710" numCol="1" anchor="t" anchorCtr="0" compatLnSpc="1">
            <a:prstTxWarp prst="textNoShape">
              <a:avLst/>
            </a:prstTxWarp>
          </a:bodyPr>
          <a:lstStyle>
            <a:lvl1pPr marL="318641" indent="0" algn="l" defTabSz="912813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2813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2813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2813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300" algn="l" defTabSz="912813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кодов не может быть: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2" indent="-34272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покупок: 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10, 14, 21, 29, 30, 31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,33, 35, 37, 38, 39, 40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sz="23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2" indent="-34272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продаж: 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16, 17 ,19, 20, 22, 23, 24, 25, 32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36, 45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722" indent="-34272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3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2" indent="-34272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журнале: </a:t>
            </a: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06, 10, 14, 16, 17, 21, 22, 23, 24, 25, 26, 31, 32</a:t>
            </a:r>
            <a:r>
              <a:rPr lang="en-US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35, 36, 41, 42, 43, 44, 45</a:t>
            </a:r>
            <a:r>
              <a:rPr lang="ru-RU" sz="23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endParaRPr lang="ru-RU" sz="23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коды нельзя сочетать с другими кодами: </a:t>
            </a:r>
            <a:endParaRPr lang="ru-RU" sz="23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2" indent="-342722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06, 16 - 29, 31- 45.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78733" y="215655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6" tIns="45718" rIns="91396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59853"/>
            <a:ext cx="12192000" cy="2398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2769592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69595"/>
            <a:ext cx="12192000" cy="1764308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9322" y="3122336"/>
            <a:ext cx="7301999" cy="830997"/>
          </a:xfrm>
          <a:prstGeom prst="rect">
            <a:avLst/>
          </a:prstGeom>
        </p:spPr>
        <p:txBody>
          <a:bodyPr wrap="none" lIns="91396" tIns="45718" rIns="91396" bIns="45718">
            <a:spAutoFit/>
          </a:bodyPr>
          <a:lstStyle/>
          <a:p>
            <a:r>
              <a:rPr lang="ru-RU" sz="4800" b="1" dirty="0">
                <a:solidFill>
                  <a:prstClr val="white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ordiaUPC" panose="020B0304020202020204" pitchFamily="34" charset="-34"/>
              </a:rPr>
              <a:t>Спасибо за внимание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5272066" y="756775"/>
            <a:ext cx="1669111" cy="1643660"/>
          </a:xfrm>
          <a:prstGeom prst="ellipse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67" y="768532"/>
            <a:ext cx="2813908" cy="16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 descr="888888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-1348316" y="630798"/>
            <a:ext cx="14367935" cy="55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4798" y="319617"/>
            <a:ext cx="9850967" cy="1066800"/>
          </a:xfrm>
          <a:prstGeom prst="rect">
            <a:avLst/>
          </a:prstGeom>
        </p:spPr>
        <p:txBody>
          <a:bodyPr lIns="103187" tIns="51595" rIns="103187" bIns="51595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2500" dirty="0">
                <a:latin typeface="Calibri"/>
                <a:cs typeface="Times New Roman" panose="02020603050405020304" pitchFamily="18" charset="0"/>
              </a:rPr>
              <a:t>Автоматизированная система </a:t>
            </a:r>
            <a:r>
              <a:rPr lang="ru-RU" sz="2500" dirty="0" err="1">
                <a:latin typeface="Calibri"/>
                <a:cs typeface="Times New Roman" panose="02020603050405020304" pitchFamily="18" charset="0"/>
              </a:rPr>
              <a:t>аск</a:t>
            </a:r>
            <a:r>
              <a:rPr lang="ru-RU" sz="2500" dirty="0">
                <a:latin typeface="Calibri"/>
                <a:cs typeface="Times New Roman" panose="02020603050405020304" pitchFamily="18" charset="0"/>
              </a:rPr>
              <a:t> «ндс-2»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84151" y="5452536"/>
            <a:ext cx="11165416" cy="127211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117542" tIns="58769" rIns="117542" bIns="58769" anchor="ctr"/>
          <a:lstStyle/>
          <a:p>
            <a:pPr algn="ctr" defTabSz="1175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200000"/>
              <a:defRPr/>
            </a:pPr>
            <a:r>
              <a:rPr lang="ru-RU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Позволяет автоматически сопоставлять данные контрагентов, </a:t>
            </a:r>
          </a:p>
          <a:p>
            <a:pPr algn="ctr" defTabSz="1175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200000"/>
              <a:defRPr/>
            </a:pPr>
            <a:r>
              <a:rPr lang="ru-RU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выявлять и пресекать незаконную деятельность организаций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3532" y="4561417"/>
            <a:ext cx="4434417" cy="9144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  <a:alpha val="76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767920" y="4233335"/>
            <a:ext cx="4679949" cy="124248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  <a:alpha val="76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70587" y="3369736"/>
            <a:ext cx="1043516" cy="1043517"/>
          </a:xfrm>
          <a:prstGeom prst="rect">
            <a:avLst/>
          </a:prstGeom>
        </p:spPr>
        <p:txBody>
          <a:bodyPr wrap="none" lIns="117774" tIns="58884" rIns="117774" bIns="58884" anchor="ctr"/>
          <a:lstStyle/>
          <a:p>
            <a:pPr defTabSz="11775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0" b="1" dirty="0">
                <a:solidFill>
                  <a:srgbClr val="F79646">
                    <a:lumMod val="75000"/>
                  </a:srgbClr>
                </a:solidFill>
              </a:rPr>
              <a:t>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865967" y="5128716"/>
            <a:ext cx="1083733" cy="22224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243265" y="5082117"/>
            <a:ext cx="1071033" cy="25188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96987" y="4631268"/>
            <a:ext cx="1043516" cy="1043517"/>
          </a:xfrm>
          <a:prstGeom prst="rect">
            <a:avLst/>
          </a:prstGeom>
        </p:spPr>
        <p:txBody>
          <a:bodyPr wrap="none" lIns="117774" tIns="58884" rIns="117774" bIns="58884" anchor="ctr"/>
          <a:lstStyle/>
          <a:p>
            <a:pPr defTabSz="11775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0" b="1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4347" name="TextBox 19"/>
          <p:cNvSpPr txBox="1">
            <a:spLocks noChangeArrowheads="1"/>
          </p:cNvSpPr>
          <p:nvPr/>
        </p:nvSpPr>
        <p:spPr bwMode="auto">
          <a:xfrm>
            <a:off x="1030817" y="369993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463" tIns="54235" rIns="108463" bIns="54235" anchor="ctr"/>
          <a:lstStyle>
            <a:lvl1pPr defTabSz="701675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1675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4017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67" y="1297520"/>
            <a:ext cx="3185584" cy="2622549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68" y="1301782"/>
            <a:ext cx="3141133" cy="262043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767\Desktop\1441640895_va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20688790">
            <a:off x="6852328" y="3938748"/>
            <a:ext cx="1853416" cy="1100465"/>
          </a:xfrm>
          <a:prstGeom prst="rect">
            <a:avLst/>
          </a:prstGeom>
          <a:noFill/>
          <a:extLst/>
        </p:spPr>
      </p:pic>
      <p:pic>
        <p:nvPicPr>
          <p:cNvPr id="27" name="Picture 6" descr="C:\Users\0000-05-767\Desktop\1441640895_va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590077">
            <a:off x="2722491" y="3962053"/>
            <a:ext cx="1871636" cy="1100465"/>
          </a:xfrm>
          <a:prstGeom prst="rect">
            <a:avLst/>
          </a:prstGeom>
          <a:noFill/>
          <a:extLst/>
        </p:spPr>
      </p:pic>
      <p:sp>
        <p:nvSpPr>
          <p:cNvPr id="14352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990022" indent="-380776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523089" indent="-304608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2132320" indent="-304608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741566" indent="-304608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3350784" indent="-304608" defTabSz="10872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960032" indent="-304608" defTabSz="10872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4569264" indent="-304608" defTabSz="10872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5178496" indent="-304608" defTabSz="108729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287" y="3714751"/>
            <a:ext cx="1043516" cy="1043516"/>
          </a:xfrm>
          <a:prstGeom prst="rect">
            <a:avLst/>
          </a:prstGeom>
        </p:spPr>
        <p:txBody>
          <a:bodyPr wrap="none" lIns="117774" tIns="58884" rIns="117774" bIns="58884" anchor="ctr"/>
          <a:lstStyle/>
          <a:p>
            <a:pPr defTabSz="11775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0" b="1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8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990070" indent="-38079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523165" indent="-304624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2132427" indent="-304624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741702" indent="-304624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3350952" indent="-304624" defTabSz="108735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960229" indent="-304624" defTabSz="108735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4569492" indent="-304624" defTabSz="108735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5178755" indent="-304624" defTabSz="108735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5083" y="546100"/>
            <a:ext cx="8930217" cy="535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10873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4617B">
                    <a:lumMod val="75000"/>
                  </a:srgbClr>
                </a:solidFill>
              </a:rPr>
              <a:t>Автоматизированная система АСК НДС-2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2285" y="1714529"/>
            <a:ext cx="10640483" cy="6667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21861" tIns="60930" rIns="121861" bIns="60930" spcCol="0" rtlCol="0" fromWordArt="0" anchor="ctr" forceAA="0">
            <a:noAutofit/>
          </a:bodyPr>
          <a:lstStyle/>
          <a:p>
            <a:pPr marL="0" algn="ct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Перечень налогоплательщиков, у которых выявлены расхождения в записях о счетах-фактурах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912285" y="3007787"/>
            <a:ext cx="10640483" cy="876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8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351">
              <a:buNone/>
              <a:defRPr/>
            </a:pPr>
            <a:r>
              <a:rPr lang="ru-RU" sz="1900" dirty="0">
                <a:solidFill>
                  <a:srgbClr val="04617B">
                    <a:lumMod val="75000"/>
                  </a:srgbClr>
                </a:solidFill>
              </a:rPr>
              <a:t>Автоматическое формирование и направление налогоплательщикам требований о представлении пояснений (либо представлении уточненной налоговой декларации)</a:t>
            </a:r>
            <a:endParaRPr lang="ru-RU" sz="1700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969000" y="1117600"/>
            <a:ext cx="510117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10873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983819" y="2381251"/>
            <a:ext cx="510116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10873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912287" y="4389967"/>
            <a:ext cx="10187516" cy="1966384"/>
          </a:xfrm>
          <a:prstGeom prst="wedgeRoundRectCallout">
            <a:avLst>
              <a:gd name="adj1" fmla="val -2160"/>
              <a:gd name="adj2" fmla="val -719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10873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solidFill>
                  <a:srgbClr val="FF0000"/>
                </a:solidFill>
              </a:rPr>
              <a:t>Все налогоплательщики НДС обязаны обеспечить получение от налогового органа документов по ТКС и направить квитанцию о приеме таких документов </a:t>
            </a:r>
            <a:r>
              <a:rPr lang="ru-RU" sz="2700" b="1" u="sng" dirty="0">
                <a:solidFill>
                  <a:srgbClr val="FF0000"/>
                </a:solidFill>
              </a:rPr>
              <a:t>в течение шести дней</a:t>
            </a:r>
            <a:r>
              <a:rPr lang="ru-RU" sz="2700" b="1" dirty="0">
                <a:solidFill>
                  <a:srgbClr val="FF0000"/>
                </a:solidFill>
              </a:rPr>
              <a:t> со дня их отправки налоговым органом (п 5.1. ст. 23 НК РФ)</a:t>
            </a:r>
            <a:endParaRPr lang="ru-RU" sz="3200" b="1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990430" indent="-38093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523735" indent="-304744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2133227" indent="-304744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742722" indent="-304744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3352212" indent="-304744" defTabSz="1087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961709" indent="-304744" defTabSz="1087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4571202" indent="-304744" defTabSz="1087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5180694" indent="-304744" defTabSz="108777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1488026" y="836093"/>
            <a:ext cx="9408583" cy="11641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8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71">
              <a:buNone/>
              <a:defRPr/>
            </a:pPr>
            <a:r>
              <a:rPr lang="ru-RU" sz="2100" dirty="0">
                <a:solidFill>
                  <a:srgbClr val="0F6FC6">
                    <a:lumMod val="75000"/>
                  </a:srgbClr>
                </a:solidFill>
              </a:rPr>
              <a:t>Технические и методологические ошибки, связанные с заполнением счетов-фактур, книг покупок и продаж, журналов учета счетов-фактур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407409" y="2070103"/>
            <a:ext cx="630767" cy="571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27360" y="2095503"/>
            <a:ext cx="628649" cy="571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5"/>
          <p:cNvSpPr txBox="1">
            <a:spLocks/>
          </p:cNvSpPr>
          <p:nvPr/>
        </p:nvSpPr>
        <p:spPr bwMode="auto">
          <a:xfrm>
            <a:off x="1488019" y="2709342"/>
            <a:ext cx="4127500" cy="30014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8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71">
              <a:buNone/>
              <a:defRPr/>
            </a:pPr>
            <a:r>
              <a:rPr lang="ru-RU" sz="2700" dirty="0">
                <a:solidFill>
                  <a:srgbClr val="0F6FC6">
                    <a:lumMod val="75000"/>
                  </a:srgbClr>
                </a:solidFill>
              </a:rPr>
              <a:t>Представление пояснений в электронном виде по утвержденному  </a:t>
            </a:r>
            <a:r>
              <a:rPr lang="ru-RU" sz="2700" dirty="0" smtClean="0">
                <a:solidFill>
                  <a:srgbClr val="0F6FC6">
                    <a:lumMod val="75000"/>
                  </a:srgbClr>
                </a:solidFill>
              </a:rPr>
              <a:t>формату</a:t>
            </a:r>
          </a:p>
          <a:p>
            <a:pPr marL="0" indent="0" algn="ctr" defTabSz="1087771">
              <a:buNone/>
              <a:defRPr/>
            </a:pPr>
            <a:r>
              <a:rPr lang="ru-RU" sz="2000" dirty="0" smtClean="0">
                <a:solidFill>
                  <a:srgbClr val="0F6FC6">
                    <a:lumMod val="75000"/>
                  </a:srgbClr>
                </a:solidFill>
              </a:rPr>
              <a:t>(Приказ ФНС России от 16.12.2016 № ММВ-7-15/682</a:t>
            </a:r>
            <a:r>
              <a:rPr lang="en-US" sz="2000" dirty="0" smtClean="0">
                <a:solidFill>
                  <a:srgbClr val="0F6FC6">
                    <a:lumMod val="75000"/>
                  </a:srgbClr>
                </a:solidFill>
              </a:rPr>
              <a:t>@)</a:t>
            </a:r>
            <a:endParaRPr lang="ru-RU" sz="2000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25" name="Объект 5"/>
          <p:cNvSpPr txBox="1">
            <a:spLocks/>
          </p:cNvSpPr>
          <p:nvPr/>
        </p:nvSpPr>
        <p:spPr bwMode="auto">
          <a:xfrm>
            <a:off x="6769103" y="2709342"/>
            <a:ext cx="4127500" cy="30014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8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71">
              <a:buNone/>
              <a:defRPr/>
            </a:pPr>
            <a:r>
              <a:rPr lang="ru-RU" sz="2700" dirty="0">
                <a:solidFill>
                  <a:srgbClr val="0F6FC6">
                    <a:lumMod val="75000"/>
                  </a:srgbClr>
                </a:solidFill>
              </a:rPr>
              <a:t>Представление уточненной декларации с устранением ошибок</a:t>
            </a:r>
          </a:p>
        </p:txBody>
      </p:sp>
    </p:spTree>
    <p:extLst>
      <p:ext uri="{BB962C8B-B14F-4D97-AF65-F5344CB8AC3E}">
        <p14:creationId xmlns:p14="http://schemas.microsoft.com/office/powerpoint/2010/main" val="8119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1007535" y="357719"/>
            <a:ext cx="10375900" cy="621417"/>
          </a:xfrm>
        </p:spPr>
        <p:txBody>
          <a:bodyPr/>
          <a:lstStyle/>
          <a:p>
            <a:pPr algn="ctr" defTabSz="1216724" fontAlgn="base">
              <a:spcAft>
                <a:spcPct val="0"/>
              </a:spcAft>
            </a:pPr>
            <a:r>
              <a:rPr lang="ru-RU" altLang="ru-RU" sz="2700" i="1" u="sng" dirty="0">
                <a:solidFill>
                  <a:srgbClr val="03495C"/>
                </a:solidFill>
                <a:cs typeface="Calibri" pitchFamily="34" charset="0"/>
              </a:rPr>
              <a:t>Часто допускаемые </a:t>
            </a:r>
            <a:r>
              <a:rPr lang="ru-RU" altLang="ru-RU" sz="2700" i="1" u="sng" dirty="0" smtClean="0">
                <a:solidFill>
                  <a:srgbClr val="03495C"/>
                </a:solidFill>
                <a:cs typeface="Calibri" pitchFamily="34" charset="0"/>
              </a:rPr>
              <a:t>ошибки:</a:t>
            </a:r>
            <a:r>
              <a:rPr lang="ru-RU" altLang="ru-RU" sz="2700" i="1" u="sng" dirty="0">
                <a:solidFill>
                  <a:srgbClr val="03495C"/>
                </a:solidFill>
                <a:cs typeface="Calibri" pitchFamily="34" charset="0"/>
              </a:rPr>
              <a:t/>
            </a:r>
            <a:br>
              <a:rPr lang="ru-RU" altLang="ru-RU" sz="2700" i="1" u="sng" dirty="0">
                <a:solidFill>
                  <a:srgbClr val="03495C"/>
                </a:solidFill>
                <a:cs typeface="Calibri" pitchFamily="34" charset="0"/>
              </a:rPr>
            </a:br>
            <a:endParaRPr lang="ru-RU" altLang="ru-RU" sz="2700" i="1" u="sng" dirty="0">
              <a:solidFill>
                <a:srgbClr val="03495C"/>
              </a:solidFill>
              <a:cs typeface="Calibri" pitchFamily="3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19682" y="529814"/>
            <a:ext cx="10369551" cy="63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 anchor="ctr">
            <a:spAutoFit/>
          </a:bodyPr>
          <a:lstStyle/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F6FC6"/>
                </a:solidFill>
              </a:rPr>
              <a:t>Некорректное отражение сведений в счетах-фактурах: 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Arial" pitchFamily="34" charset="0"/>
              <a:buChar char="•"/>
            </a:pPr>
            <a:r>
              <a:rPr lang="ru-RU" altLang="ru-RU" b="1" dirty="0">
                <a:solidFill>
                  <a:srgbClr val="0F6FC6"/>
                </a:solidFill>
              </a:rPr>
              <a:t>№ и дата, 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Arial" pitchFamily="34" charset="0"/>
              <a:buChar char="•"/>
            </a:pPr>
            <a:r>
              <a:rPr lang="ru-RU" altLang="ru-RU" b="1" dirty="0">
                <a:solidFill>
                  <a:srgbClr val="0F6FC6"/>
                </a:solidFill>
              </a:rPr>
              <a:t>ИНН контрагента,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Arial" pitchFamily="34" charset="0"/>
              <a:buChar char="•"/>
            </a:pPr>
            <a:r>
              <a:rPr lang="ru-RU" altLang="ru-RU" b="1" dirty="0">
                <a:solidFill>
                  <a:srgbClr val="0F6FC6"/>
                </a:solidFill>
              </a:rPr>
              <a:t>стоимость товаров (при отражении одной фактуры в нескольких налоговых периодах стоимость должна соответствовать, указанной в фактуре, при этом меняется только сумма НДС),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F6FC6"/>
                </a:solidFill>
              </a:rPr>
              <a:t>Не соответствие декларации контрольным соотношениям;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F6FC6"/>
                </a:solidFill>
              </a:rPr>
              <a:t>Не отражение (не корректное отражение) сведений книги продаж и покупок, а также журналов выставленных и полученных счетов-фактур при наличии показателей налоговой базы и вычетов в декларации;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F6FC6"/>
                </a:solidFill>
              </a:rPr>
              <a:t>Неверное указание кода видов операций (с 3 кв. 2016 в декларациях должны отражаться новые коды </a:t>
            </a:r>
            <a:r>
              <a:rPr lang="ru-RU" altLang="ru-RU" b="1" u="sng" dirty="0">
                <a:solidFill>
                  <a:srgbClr val="0F6FC6"/>
                </a:solidFill>
              </a:rPr>
              <a:t>ПРИКАЗ ФНС России от 14.03.2016 №ММВ-7-3/136@, письмо ФНС России от 20.09.2016 №СД-4-3/17657</a:t>
            </a:r>
            <a:r>
              <a:rPr lang="ru-RU" altLang="ru-RU" b="1" dirty="0">
                <a:solidFill>
                  <a:srgbClr val="0F6FC6"/>
                </a:solidFill>
              </a:rPr>
              <a:t>);</a:t>
            </a:r>
          </a:p>
          <a:p>
            <a:pPr marL="622108" indent="-380888" algn="just" defTabSz="1087631" eaLnBrk="0" fontAlgn="base" hangingPunct="0">
              <a:spcBef>
                <a:spcPct val="0"/>
              </a:spcBef>
              <a:spcAft>
                <a:spcPts val="2000"/>
              </a:spcAft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Неверное отражение счетов-фактур по полученным и выданным авансовым платежам.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11089219" y="6106585"/>
            <a:ext cx="825500" cy="6328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990310" indent="-380888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523545" indent="-304704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2132960" indent="-304704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742382" indent="-304704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3351792" indent="-304704" defTabSz="108763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961216" indent="-304704" defTabSz="108763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4570632" indent="-304704" defTabSz="108763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5180048" indent="-304704" defTabSz="108763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D402D6-3D89-4793-ABFE-D71B0E57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73" y="444426"/>
            <a:ext cx="9782923" cy="890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Причины ошибок при заполнении и представлении налоговых деклараций по </a:t>
            </a: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НДС</a:t>
            </a:r>
            <a:r>
              <a:rPr lang="ru-RU" sz="3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операций 01,02,21,22</a:t>
            </a:r>
            <a:r>
              <a:rPr lang="ru-RU" sz="2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при выставлении и получении авансовых счетов-фактур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3F19C2-FB37-4511-BC24-3F92EDBCE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</a:rPr>
              <a:t>5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47ED92B-7DF9-4341-90E8-2BA32BE7E538}"/>
              </a:ext>
            </a:extLst>
          </p:cNvPr>
          <p:cNvSpPr/>
          <p:nvPr/>
        </p:nvSpPr>
        <p:spPr>
          <a:xfrm>
            <a:off x="6234985" y="4388867"/>
            <a:ext cx="216024" cy="216024"/>
          </a:xfrm>
          <a:prstGeom prst="rect">
            <a:avLst/>
          </a:prstGeom>
          <a:solidFill>
            <a:srgbClr val="C0504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7C09216-1BAC-4B84-8644-9391503A1EAA}"/>
              </a:ext>
            </a:extLst>
          </p:cNvPr>
          <p:cNvSpPr/>
          <p:nvPr/>
        </p:nvSpPr>
        <p:spPr>
          <a:xfrm>
            <a:off x="6256483" y="3681172"/>
            <a:ext cx="216024" cy="216024"/>
          </a:xfrm>
          <a:prstGeom prst="rect">
            <a:avLst/>
          </a:prstGeom>
          <a:solidFill>
            <a:srgbClr val="C0504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85628B8-6B1C-447F-86AF-D03A8F32009F}"/>
              </a:ext>
            </a:extLst>
          </p:cNvPr>
          <p:cNvSpPr/>
          <p:nvPr/>
        </p:nvSpPr>
        <p:spPr>
          <a:xfrm>
            <a:off x="8270199" y="3678091"/>
            <a:ext cx="216024" cy="216024"/>
          </a:xfrm>
          <a:prstGeom prst="rect">
            <a:avLst/>
          </a:prstGeom>
          <a:solidFill>
            <a:srgbClr val="C0504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A4A35B8-FB0E-44CF-8098-8F4437D7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889" y="4382979"/>
            <a:ext cx="207283" cy="2316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90BD03-02AE-4E0E-8D50-FE5652B3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65" y="3672875"/>
            <a:ext cx="207283" cy="231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9B04E28-67F4-4737-B3DF-7DBC184E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53" y="3659739"/>
            <a:ext cx="207283" cy="2316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317BB99-E4E5-40E5-9F20-844BC11BB723}"/>
              </a:ext>
            </a:extLst>
          </p:cNvPr>
          <p:cNvSpPr/>
          <p:nvPr/>
        </p:nvSpPr>
        <p:spPr>
          <a:xfrm>
            <a:off x="2145785" y="3571146"/>
            <a:ext cx="1444987" cy="553996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 22 при отгрузке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B43D150-8370-4E0A-BBE9-9652C788E00C}"/>
              </a:ext>
            </a:extLst>
          </p:cNvPr>
          <p:cNvSpPr/>
          <p:nvPr/>
        </p:nvSpPr>
        <p:spPr>
          <a:xfrm>
            <a:off x="2145783" y="4193352"/>
            <a:ext cx="1776312" cy="1015661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продавца – собственные реквизиты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FE2E912-91F2-44F6-8A6D-54CA8BAFB8A3}"/>
              </a:ext>
            </a:extLst>
          </p:cNvPr>
          <p:cNvSpPr/>
          <p:nvPr/>
        </p:nvSpPr>
        <p:spPr>
          <a:xfrm>
            <a:off x="4129173" y="4331664"/>
            <a:ext cx="1912379" cy="323163"/>
          </a:xfrm>
          <a:prstGeom prst="rect">
            <a:avLst/>
          </a:prstGeom>
        </p:spPr>
        <p:txBody>
          <a:bodyPr wrap="non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 01 при отгрузке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CA837AB-549C-4A54-84D9-7E99119340D6}"/>
              </a:ext>
            </a:extLst>
          </p:cNvPr>
          <p:cNvSpPr/>
          <p:nvPr/>
        </p:nvSpPr>
        <p:spPr>
          <a:xfrm>
            <a:off x="6488681" y="3629797"/>
            <a:ext cx="1764523" cy="323163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 02 при оплате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D441008-6374-4AB8-A3C4-98653C8B4477}"/>
              </a:ext>
            </a:extLst>
          </p:cNvPr>
          <p:cNvSpPr/>
          <p:nvPr/>
        </p:nvSpPr>
        <p:spPr>
          <a:xfrm>
            <a:off x="6488681" y="4352689"/>
            <a:ext cx="1912379" cy="323163"/>
          </a:xfrm>
          <a:prstGeom prst="rect">
            <a:avLst/>
          </a:prstGeom>
        </p:spPr>
        <p:txBody>
          <a:bodyPr wrap="non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 01 при отгрузке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8B679F-F39B-4A86-8755-B0BFFA62A138}"/>
              </a:ext>
            </a:extLst>
          </p:cNvPr>
          <p:cNvSpPr/>
          <p:nvPr/>
        </p:nvSpPr>
        <p:spPr>
          <a:xfrm>
            <a:off x="8549525" y="3632217"/>
            <a:ext cx="1912379" cy="323163"/>
          </a:xfrm>
          <a:prstGeom prst="rect">
            <a:avLst/>
          </a:prstGeom>
        </p:spPr>
        <p:txBody>
          <a:bodyPr wrap="non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 21 при отгрузке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4ED08CF-128E-44D6-859B-AAC604BE1577}"/>
              </a:ext>
            </a:extLst>
          </p:cNvPr>
          <p:cNvSpPr/>
          <p:nvPr/>
        </p:nvSpPr>
        <p:spPr>
          <a:xfrm>
            <a:off x="8538077" y="4293507"/>
            <a:ext cx="2243555" cy="553996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покупателя – собственные реквизиты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9CCE558-F0CB-4663-A0DF-66B6CD4BA524}"/>
              </a:ext>
            </a:extLst>
          </p:cNvPr>
          <p:cNvSpPr/>
          <p:nvPr/>
        </p:nvSpPr>
        <p:spPr>
          <a:xfrm>
            <a:off x="4129201" y="3601914"/>
            <a:ext cx="1937839" cy="553996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 02 при получении оплаты</a:t>
            </a:r>
          </a:p>
        </p:txBody>
      </p:sp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xmlns="" id="{65A8F0C2-EEA9-4880-866D-863C620DF689}"/>
              </a:ext>
            </a:extLst>
          </p:cNvPr>
          <p:cNvSpPr/>
          <p:nvPr/>
        </p:nvSpPr>
        <p:spPr>
          <a:xfrm rot="5400000">
            <a:off x="8310337" y="4334151"/>
            <a:ext cx="351771" cy="318631"/>
          </a:xfrm>
          <a:prstGeom prst="bentUpArrow">
            <a:avLst/>
          </a:prstGeom>
          <a:solidFill>
            <a:srgbClr val="C0504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xmlns="" id="{1CB419AD-E272-4501-9822-0EAB7605A682}"/>
              </a:ext>
            </a:extLst>
          </p:cNvPr>
          <p:cNvSpPr/>
          <p:nvPr/>
        </p:nvSpPr>
        <p:spPr>
          <a:xfrm rot="5400000">
            <a:off x="1832873" y="4334649"/>
            <a:ext cx="351771" cy="318631"/>
          </a:xfrm>
          <a:prstGeom prst="bentUpArrow">
            <a:avLst/>
          </a:prstGeom>
          <a:solidFill>
            <a:srgbClr val="4BACC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60449" y="4962308"/>
            <a:ext cx="8250587" cy="6396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03" tIns="40074" rIns="80103" bIns="40074" rtlCol="0" anchor="ctr"/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в связи с неверным заполнением графы продавец/ покупатель в книге покупок/продаж</a:t>
            </a:r>
          </a:p>
        </p:txBody>
      </p:sp>
      <p:sp>
        <p:nvSpPr>
          <p:cNvPr id="39" name="Загнутый угол 38"/>
          <p:cNvSpPr/>
          <p:nvPr/>
        </p:nvSpPr>
        <p:spPr>
          <a:xfrm>
            <a:off x="1229989" y="5601975"/>
            <a:ext cx="9645707" cy="774549"/>
          </a:xfrm>
          <a:prstGeom prst="foldedCorne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103" tIns="40074" rIns="80103" bIns="40074" rtlCol="0" anchor="ctr"/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реквизиты покупателя/ продавца – собственные реквизиты</a:t>
            </a:r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>
            <a:off x="2334455" y="1993153"/>
            <a:ext cx="2880320" cy="733928"/>
          </a:xfrm>
          <a:prstGeom prst="round2SameRect">
            <a:avLst/>
          </a:prstGeom>
          <a:solidFill>
            <a:srgbClr val="4BACC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Авансы полученные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6607541" y="1994936"/>
            <a:ext cx="2880320" cy="733928"/>
          </a:xfrm>
          <a:prstGeom prst="round2SameRect">
            <a:avLst/>
          </a:prstGeom>
          <a:solidFill>
            <a:srgbClr val="C0504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Авансы выданные</a:t>
            </a: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1882553" y="3055661"/>
            <a:ext cx="1595355" cy="527083"/>
          </a:xfrm>
          <a:prstGeom prst="round2SameRect">
            <a:avLst/>
          </a:prstGeom>
          <a:solidFill>
            <a:srgbClr val="4BACC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3922097" y="3055661"/>
            <a:ext cx="1595355" cy="527083"/>
          </a:xfrm>
          <a:prstGeom prst="round2SameRect">
            <a:avLst/>
          </a:prstGeom>
          <a:solidFill>
            <a:srgbClr val="4BACC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</a:t>
            </a: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224185" y="3057753"/>
            <a:ext cx="1595355" cy="527083"/>
          </a:xfrm>
          <a:prstGeom prst="round2SameRect">
            <a:avLst/>
          </a:prstGeom>
          <a:solidFill>
            <a:srgbClr val="C0504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</a:t>
            </a:r>
          </a:p>
        </p:txBody>
      </p:sp>
      <p:sp>
        <p:nvSpPr>
          <p:cNvPr id="45" name="Прямоугольник с двумя скругленными соседними углами 44"/>
          <p:cNvSpPr/>
          <p:nvPr/>
        </p:nvSpPr>
        <p:spPr>
          <a:xfrm>
            <a:off x="8263725" y="3057753"/>
            <a:ext cx="1595355" cy="527083"/>
          </a:xfrm>
          <a:prstGeom prst="round2SameRect">
            <a:avLst/>
          </a:prstGeom>
          <a:solidFill>
            <a:srgbClr val="C0504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</a:t>
            </a:r>
          </a:p>
        </p:txBody>
      </p:sp>
    </p:spTree>
    <p:extLst>
      <p:ext uri="{BB962C8B-B14F-4D97-AF65-F5344CB8AC3E}">
        <p14:creationId xmlns:p14="http://schemas.microsoft.com/office/powerpoint/2010/main" val="27579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7F63FAD-065A-4EE6-B275-B99AEEFEFF65}"/>
              </a:ext>
            </a:extLst>
          </p:cNvPr>
          <p:cNvSpPr/>
          <p:nvPr/>
        </p:nvSpPr>
        <p:spPr>
          <a:xfrm>
            <a:off x="1003410" y="353028"/>
            <a:ext cx="10754315" cy="1431157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pPr algn="ctr" defTabSz="1042417">
              <a:spcBef>
                <a:spcPct val="0"/>
              </a:spcBef>
            </a:pPr>
            <a:r>
              <a:rPr lang="ru-RU" sz="3200" dirty="0">
                <a:solidFill>
                  <a:srgbClr val="44546A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Причины ошибок при заполнении и представлении налоговых деклараций по НДС    </a:t>
            </a:r>
          </a:p>
          <a:p>
            <a:pPr defTabSz="1042417">
              <a:spcBef>
                <a:spcPct val="0"/>
              </a:spcBef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операций 18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13B4F0-9A92-4A29-8A5B-B6B2DC6C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73" y="3280740"/>
            <a:ext cx="2981203" cy="81693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8">
            <a:extLst>
              <a:ext uri="{FF2B5EF4-FFF2-40B4-BE49-F238E27FC236}">
                <a16:creationId xmlns:a16="http://schemas.microsoft.com/office/drawing/2014/main" xmlns="" id="{D4AA5B48-C136-42D7-A6AA-A921029CDD33}"/>
              </a:ext>
            </a:extLst>
          </p:cNvPr>
          <p:cNvSpPr/>
          <p:nvPr/>
        </p:nvSpPr>
        <p:spPr>
          <a:xfrm>
            <a:off x="6672064" y="3330127"/>
            <a:ext cx="3168352" cy="720080"/>
          </a:xfrm>
          <a:prstGeom prst="round2SameRect">
            <a:avLst/>
          </a:prstGeom>
          <a:solidFill>
            <a:srgbClr val="C0504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80" tIns="45710" rIns="91380" bIns="45710"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Продавец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C9C227E-EF5E-4CEB-8699-C0BB8B6DAAB2}"/>
              </a:ext>
            </a:extLst>
          </p:cNvPr>
          <p:cNvCxnSpPr>
            <a:cxnSpLocks/>
          </p:cNvCxnSpPr>
          <p:nvPr/>
        </p:nvCxnSpPr>
        <p:spPr>
          <a:xfrm flipV="1">
            <a:off x="3746669" y="2889811"/>
            <a:ext cx="4618091" cy="656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3CC5653B-F315-48E6-ADE4-ACCCCF901F85}"/>
              </a:ext>
            </a:extLst>
          </p:cNvPr>
          <p:cNvCxnSpPr>
            <a:cxnSpLocks/>
          </p:cNvCxnSpPr>
          <p:nvPr/>
        </p:nvCxnSpPr>
        <p:spPr>
          <a:xfrm>
            <a:off x="3721965" y="2867063"/>
            <a:ext cx="0" cy="3910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0CCF5406-E374-4752-8E62-AE2DCBBA0B75}"/>
              </a:ext>
            </a:extLst>
          </p:cNvPr>
          <p:cNvCxnSpPr>
            <a:cxnSpLocks/>
          </p:cNvCxnSpPr>
          <p:nvPr/>
        </p:nvCxnSpPr>
        <p:spPr>
          <a:xfrm>
            <a:off x="8364759" y="2875165"/>
            <a:ext cx="0" cy="40556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80AB980-93CA-4772-B985-52517B513E56}"/>
              </a:ext>
            </a:extLst>
          </p:cNvPr>
          <p:cNvSpPr/>
          <p:nvPr/>
        </p:nvSpPr>
        <p:spPr>
          <a:xfrm>
            <a:off x="4274994" y="2473779"/>
            <a:ext cx="3899847" cy="384719"/>
          </a:xfrm>
          <a:prstGeom prst="rect">
            <a:avLst/>
          </a:prstGeom>
        </p:spPr>
        <p:txBody>
          <a:bodyPr wrap="none" lIns="91396" tIns="45718" rIns="91396" bIns="45718">
            <a:spAutoFit/>
          </a:bodyPr>
          <a:lstStyle/>
          <a:p>
            <a:pPr defTabSz="913740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Корректировочный счет-фактура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BC12717-906F-44E0-9536-D646C1682EBF}"/>
              </a:ext>
            </a:extLst>
          </p:cNvPr>
          <p:cNvCxnSpPr/>
          <p:nvPr/>
        </p:nvCxnSpPr>
        <p:spPr>
          <a:xfrm>
            <a:off x="5185276" y="3651787"/>
            <a:ext cx="1401560" cy="0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40C1368-0621-401B-8047-2C66F97B3D62}"/>
              </a:ext>
            </a:extLst>
          </p:cNvPr>
          <p:cNvSpPr/>
          <p:nvPr/>
        </p:nvSpPr>
        <p:spPr>
          <a:xfrm>
            <a:off x="2282335" y="4151633"/>
            <a:ext cx="7450232" cy="6396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0103" tIns="40074" rIns="80103" bIns="40074"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в связи с неверным указанием продавцом / покупателем КВО в книге покупок / продаж</a:t>
            </a:r>
          </a:p>
        </p:txBody>
      </p:sp>
      <p:sp>
        <p:nvSpPr>
          <p:cNvPr id="21" name="Загнутый угол 35">
            <a:extLst>
              <a:ext uri="{FF2B5EF4-FFF2-40B4-BE49-F238E27FC236}">
                <a16:creationId xmlns:a16="http://schemas.microsoft.com/office/drawing/2014/main" xmlns="" id="{B1D40697-DCA6-4561-8680-A9EEE6419106}"/>
              </a:ext>
            </a:extLst>
          </p:cNvPr>
          <p:cNvSpPr/>
          <p:nvPr/>
        </p:nvSpPr>
        <p:spPr>
          <a:xfrm>
            <a:off x="623087" y="4889882"/>
            <a:ext cx="10357805" cy="1616113"/>
          </a:xfrm>
          <a:prstGeom prst="foldedCorne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103" tIns="40074" rIns="80103" bIns="40074" rtlCol="0" anchor="ctr"/>
          <a:lstStyle/>
          <a:p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Отражать корректировочные счета-фактура на уменьшение стоимости в книге покупок /продаж с КВО 18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Указывать реквизиты покупателя / продавца – собственные реквизиты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Указывать стоимость покупок / продаж  и сумму НДС  - разницу стоимости по корректировочному и первичному счету-фактуре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42968" y="6092707"/>
            <a:ext cx="734535" cy="523220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0DEE00D-9357-48A3-8CB1-03E7AE130CC8}"/>
              </a:ext>
            </a:extLst>
          </p:cNvPr>
          <p:cNvSpPr/>
          <p:nvPr/>
        </p:nvSpPr>
        <p:spPr>
          <a:xfrm>
            <a:off x="623087" y="1710476"/>
            <a:ext cx="10959977" cy="830997"/>
          </a:xfrm>
          <a:prstGeom prst="rect">
            <a:avLst/>
          </a:prstGeom>
        </p:spPr>
        <p:txBody>
          <a:bodyPr wrap="square" lIns="91396" tIns="45718" rIns="91396" bIns="45718">
            <a:spAutoFit/>
          </a:bodyPr>
          <a:lstStyle/>
          <a:p>
            <a:pPr indent="456939" algn="just">
              <a:lnSpc>
                <a:spcPct val="12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операций при выставлении и получении корректировочного счета-фактуры при уменьшении стоимости товара</a:t>
            </a:r>
          </a:p>
        </p:txBody>
      </p:sp>
    </p:spTree>
    <p:extLst>
      <p:ext uri="{BB962C8B-B14F-4D97-AF65-F5344CB8AC3E}">
        <p14:creationId xmlns:p14="http://schemas.microsoft.com/office/powerpoint/2010/main" val="20229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2627" y="1606872"/>
            <a:ext cx="10616749" cy="4957241"/>
          </a:xfrm>
        </p:spPr>
        <p:txBody>
          <a:bodyPr>
            <a:noAutofit/>
          </a:bodyPr>
          <a:lstStyle/>
          <a:p>
            <a:pPr marL="0" indent="456939" algn="just" defTabSz="781852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КВО 20 используется для отражения операций по импорту</a:t>
            </a:r>
            <a:r>
              <a:rPr lang="ru-RU" sz="1900" b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456939" algn="just" defTabSz="781852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3 «Номер и дата счета-фактуры продавца» указывается номер таможенной декларации, </a:t>
            </a:r>
          </a:p>
          <a:p>
            <a:pPr marL="0" indent="456939" defTabSz="781852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– </a:t>
            </a:r>
            <a:r>
              <a:rPr lang="ru-RU" sz="19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9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YYYYYY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9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ZZZZZZZ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9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9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YYYYYY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9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ZZZZZZZ </a:t>
            </a:r>
          </a:p>
          <a:p>
            <a:pPr marL="0" indent="456939" defTabSz="781852">
              <a:lnSpc>
                <a:spcPct val="120000"/>
              </a:lnSpc>
              <a:spcBef>
                <a:spcPts val="0"/>
              </a:spcBef>
            </a:pPr>
            <a:r>
              <a:rPr lang="ru-RU" sz="19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19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6939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(1-8 символы) - код таможенного органа, зарегистрировавшего ДТ;</a:t>
            </a:r>
          </a:p>
          <a:p>
            <a:pPr marL="0" indent="456939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YYYYYY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(9-14 символы) - дата регистрации ДТ (день, месяц, две последние цифры года);</a:t>
            </a:r>
          </a:p>
          <a:p>
            <a:pPr marL="0" indent="456939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ZZZZZZZ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(15-21 символы) - порядковый номер ДТ, присваиваемый по журналу регистрации ДТ таможенным органом, зарегистрировавшим ДТ (начинается с единицы с каждого календарного года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элементы регистрационного номера ДТ указываются через знак разделителя "/", при этом, пробелы между элементами не допускаются.</a:t>
            </a:r>
          </a:p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r>
              <a:rPr lang="ru-RU" sz="19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отражении в книге покупок данных по таможенной декларации в отношении товаров ввозимых на территорию Российской Федерации, </a:t>
            </a:r>
            <a:r>
              <a:rPr lang="ru-RU" sz="19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10: «ИНН/КПП продавца» не заполняется.</a:t>
            </a:r>
          </a:p>
          <a:p>
            <a:pPr marL="0" indent="456939">
              <a:lnSpc>
                <a:spcPct val="120000"/>
              </a:lnSpc>
              <a:spcBef>
                <a:spcPts val="0"/>
              </a:spcBef>
            </a:pP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541" y="1213805"/>
            <a:ext cx="3705783" cy="471981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вида операции 20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278541" y="418118"/>
            <a:ext cx="9492351" cy="7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710" rIns="91380" bIns="4571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 defTabSz="1042417"/>
            <a:r>
              <a:rPr lang="ru-RU" sz="3200" dirty="0">
                <a:solidFill>
                  <a:srgbClr val="44546A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Причины ошибок при заполнении и представлении налоговых деклараций по НДС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19705" y="6040893"/>
            <a:ext cx="821471" cy="523220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1366" y="971045"/>
            <a:ext cx="9757280" cy="1011504"/>
          </a:xfrm>
        </p:spPr>
        <p:txBody>
          <a:bodyPr>
            <a:noAutofit/>
          </a:bodyPr>
          <a:lstStyle/>
          <a:p>
            <a:pPr marL="0" indent="456939" algn="just">
              <a:lnSpc>
                <a:spcPct val="120000"/>
              </a:lnSpc>
              <a:spcBef>
                <a:spcPts val="0"/>
              </a:spcBef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журнала учета полученных и выставленных счетов-фактур, в графах 10 - 12 части 1 журнала учета указываются сведения из счетов-фактур, полученных от продавцов, из граф 4, 8, 9 части 2 журнала учета.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2573" y="226577"/>
            <a:ext cx="9782923" cy="935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Причины ошибок при заполнении и представлении налоговых деклараций по НДС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091710" y="6102361"/>
            <a:ext cx="825500" cy="632884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</a:rPr>
              <a:t>8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46090"/>
              </p:ext>
            </p:extLst>
          </p:nvPr>
        </p:nvGraphicFramePr>
        <p:xfrm>
          <a:off x="590777" y="2173903"/>
          <a:ext cx="10150256" cy="4512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4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5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6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7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87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88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89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0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1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2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3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4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5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6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09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9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09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06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07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08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09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10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11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12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13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14"/>
                    </a:ext>
                  </a:extLst>
                </a:gridCol>
                <a:gridCol w="66692">
                  <a:extLst>
                    <a:ext uri="{9D8B030D-6E8A-4147-A177-3AD203B41FA5}">
                      <a16:colId xmlns="" xmlns:a16="http://schemas.microsoft.com/office/drawing/2014/main" val="2011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1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1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1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1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2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3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4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6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7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8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59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0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1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2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3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4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5"/>
                    </a:ext>
                  </a:extLst>
                </a:gridCol>
                <a:gridCol w="60021">
                  <a:extLst>
                    <a:ext uri="{9D8B030D-6E8A-4147-A177-3AD203B41FA5}">
                      <a16:colId xmlns="" xmlns:a16="http://schemas.microsoft.com/office/drawing/2014/main" val="20166"/>
                    </a:ext>
                  </a:extLst>
                </a:gridCol>
              </a:tblGrid>
              <a:tr h="125280">
                <a:tc gridSpan="167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1. Выставленные счета-фактуры Раздел 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378">
                <a:tc rowSpan="2"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выстав-ления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 опера-ции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исправ-ления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коррек-тиро-вочного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исправ-ления коррек-тиро-вочного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Наиме-нование покупа-теля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ИНН/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КПП покупа-теля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посреднической деятельности, указываемые комиссионером (агентом), застройщиком или техническим заказчиком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Наиме-нование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код валюты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товаров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(работ, услуг), имуществен-ных прав по счету-фактуре - всего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сумма НДС по счету-фактуре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с учетом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по корректиро-вочному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счету-фактуре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по корректиро-вочному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счету-фактуре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74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продавца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графы 8 части 2)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ИНН/КПП продавца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графы 9 части 2)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и дата счета-фактуры, полученного от продавца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графы 4 части 2)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умень-шение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увели-чение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умень-шение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увели-чение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28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5280">
                <a:tc rowSpan="3"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528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528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52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5280">
                <a:tc gridSpan="167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2. Полученные счета-фактуры Раздел 11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19528">
                <a:tc rowSpan="2"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полу-чения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 опера-ции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исправ-ления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коррек-тиро-вочного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дата исправ-ления коррек-тиро-вочного счета-фактуры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Наиме-нование продавца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ИНН/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КПП продавца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посреднической деятельности, указываемые комиссионером (агентом)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Наиме-нование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код валюты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товаров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(работ, услуг), имущественных прав по счету-фактуре - всего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сумма НДС по счету-фактуре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с учетом НДС по корректиро-вочному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счету-фактуре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по корректиро-вочному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счету-фактуре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6692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субкомиссио-нера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(субагента)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ИНН/КПП субкомиссио-нера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(субагента)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сделки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умень-шение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увели-чение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умень-шение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увели-чение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528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52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52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52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6" marR="6596" marT="659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>
            <a:stCxn id="8" idx="7"/>
          </p:cNvCxnSpPr>
          <p:nvPr/>
        </p:nvCxnSpPr>
        <p:spPr>
          <a:xfrm flipV="1">
            <a:off x="1775549" y="4077072"/>
            <a:ext cx="4968553" cy="2067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468207" y="6123245"/>
            <a:ext cx="36004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46125" y="6123245"/>
            <a:ext cx="36004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17673" y="6102361"/>
            <a:ext cx="36004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918294" y="4077101"/>
            <a:ext cx="1267599" cy="2025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69477" y="4077073"/>
            <a:ext cx="1310529" cy="2079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xes Titu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axes Titu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Taxes Titu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Taxes Titu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1098</Words>
  <Application>Microsoft Office PowerPoint</Application>
  <PresentationFormat>Произвольный</PresentationFormat>
  <Paragraphs>304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Showeet theme</vt:lpstr>
      <vt:lpstr>Тема Office</vt:lpstr>
      <vt:lpstr>Taxes Titul</vt:lpstr>
      <vt:lpstr>1_Taxes Titul</vt:lpstr>
      <vt:lpstr>2_Taxes Titul</vt:lpstr>
      <vt:lpstr>4_Taxes Titul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допускаемые ошибки: </vt:lpstr>
      <vt:lpstr>   Причины ошибок при заполнении и представлении налоговых деклараций по НДС Код вида операций 01,02,21,22 Отражение операций при выставлении и получении авансовых счетов-фактур </vt:lpstr>
      <vt:lpstr>Презентация PowerPoint</vt:lpstr>
      <vt:lpstr>Код вида операции 20</vt:lpstr>
      <vt:lpstr>Причины ошибок при заполнении и представлении налоговых деклараций по НДС</vt:lpstr>
      <vt:lpstr>Коды видов операций по НДС</vt:lpstr>
      <vt:lpstr>Коды видов операций по НДС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 ФНС России по камеральному контролю</dc:title>
  <dc:creator>Кириллова Инесса Вячеславовна</dc:creator>
  <cp:lastModifiedBy>Белоусова Наталья Сергеевна</cp:lastModifiedBy>
  <cp:revision>38</cp:revision>
  <cp:lastPrinted>2021-05-31T12:51:24Z</cp:lastPrinted>
  <dcterms:created xsi:type="dcterms:W3CDTF">2019-07-26T07:31:57Z</dcterms:created>
  <dcterms:modified xsi:type="dcterms:W3CDTF">2021-06-01T12:48:11Z</dcterms:modified>
</cp:coreProperties>
</file>